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BIZ UDPGothic"/>
      <p:regular r:id="rId37"/>
      <p:bold r:id="rId38"/>
    </p:embeddedFont>
    <p:embeddedFont>
      <p:font typeface="Roboto"/>
      <p:regular r:id="rId39"/>
      <p:bold r:id="rId40"/>
      <p:italic r:id="rId41"/>
      <p:boldItalic r:id="rId42"/>
    </p:embeddedFont>
    <p:embeddedFont>
      <p:font typeface="Anaheim"/>
      <p:regular r:id="rId43"/>
      <p:bold r:id="rId44"/>
    </p:embeddedFont>
    <p:embeddedFont>
      <p:font typeface="Didact Gothic"/>
      <p:regular r:id="rId45"/>
    </p:embeddedFont>
    <p:embeddedFont>
      <p:font typeface="DM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A85374-42A7-4ADC-8401-AA2BF94C0FD3}">
  <a:tblStyle styleId="{BBA85374-42A7-4ADC-8401-AA2BF94C0F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naheim-bold.fntdata"/><Relationship Id="rId43" Type="http://schemas.openxmlformats.org/officeDocument/2006/relationships/font" Target="fonts/Anaheim-regular.fntdata"/><Relationship Id="rId46" Type="http://schemas.openxmlformats.org/officeDocument/2006/relationships/font" Target="fonts/DMSans-regular.fntdata"/><Relationship Id="rId45" Type="http://schemas.openxmlformats.org/officeDocument/2006/relationships/font" Target="fonts/DidactGothi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italic.fntdata"/><Relationship Id="rId47" Type="http://schemas.openxmlformats.org/officeDocument/2006/relationships/font" Target="fonts/DMSans-bold.fntdata"/><Relationship Id="rId49" Type="http://schemas.openxmlformats.org/officeDocument/2006/relationships/font" Target="fonts/DM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BIZUDPGothic-regular.fntdata"/><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font" Target="fonts/BIZUDPGothic-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30c40b8961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30c40b8961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our second proposed solution.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30c40b8961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30c40b8961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Streaming platforms: our product affects the traffic to and from their platform, thus impacting the user experience they craft, and it has to be technologically </a:t>
            </a:r>
            <a:r>
              <a:rPr lang="en"/>
              <a:t>compatible, which impacts their internal operations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Media consumers: this product would alter the way (some) people consume their media — in a way that may be annoying or inconvenient to some but might be a fresh, exciting experience for others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Language learners: for language learners interested in switching up their learning methods, this would provide an outlet, but for language learning traditionalists, this product might be controversial.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INDIRECT: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Media creators: While actors, directors, producers, and other “Hollywood” people wouldn’t direct interact with our technology, their craft and how people interact with it would very much be affected, which they may or may not appreciate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Language teachers: While we don’t propose this as a substitute for second language studies in school, people may misuse it to that effect. Alternatively, without giving ourselves too much credit, this may affect the way language is taught more broadly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Speakers of user’s target language: Primarily they hold stake in our technology because if it is successful it will connect them to more people. Furthermore, this alternate method of learning may actually change that experience of connection and communication relative to traditional language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Travel/tourism industry: It is likely the case that affecting people’s interest in second language learning has a ripple effect on their interest in traveling or where they wish to travel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User’s classmates, friends, or family: As simply as our product has an interest in our users’ time, it has an impact on those around them. Furthermore, our product might spark curiosity or conversation that moves through these channels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30c40b8961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30c40b8961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30c40b8961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30c40b8961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3F3F41"/>
              </a:buClr>
              <a:buSzPts val="1400"/>
              <a:buFont typeface="Didact Gothic"/>
              <a:buChar char="-"/>
            </a:pPr>
            <a:r>
              <a:rPr lang="en" sz="1400">
                <a:solidFill>
                  <a:srgbClr val="3F3F41"/>
                </a:solidFill>
                <a:latin typeface="Didact Gothic"/>
                <a:ea typeface="Didact Gothic"/>
                <a:cs typeface="Didact Gothic"/>
                <a:sym typeface="Didact Gothic"/>
              </a:rPr>
              <a:t>Making TV educational is a pretty unequivocal good, but Mora still encourages watching TV, which in excess has more mixed implications → ethical implication</a:t>
            </a:r>
            <a:endParaRPr sz="1400">
              <a:solidFill>
                <a:srgbClr val="3F3F4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0c40b8961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30c40b8961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Didact Gothic"/>
              <a:buChar char="-"/>
            </a:pPr>
            <a:r>
              <a:rPr lang="en" sz="1400">
                <a:solidFill>
                  <a:schemeClr val="dk1"/>
                </a:solidFill>
                <a:latin typeface="Didact Gothic"/>
                <a:ea typeface="Didact Gothic"/>
                <a:cs typeface="Didact Gothic"/>
                <a:sym typeface="Didact Gothic"/>
              </a:rPr>
              <a:t>Because media consumption is so commodified, this companion to streaming by extension excludes people who don’t have access to these payed platforms. </a:t>
            </a:r>
            <a:endParaRPr sz="1400">
              <a:solidFill>
                <a:schemeClr val="dk1"/>
              </a:solidFill>
              <a:latin typeface="Didact Gothic"/>
              <a:ea typeface="Didact Gothic"/>
              <a:cs typeface="Didact Gothic"/>
              <a:sym typeface="Didact Gothic"/>
            </a:endParaRPr>
          </a:p>
          <a:p>
            <a:pPr indent="-317500" lvl="0" marL="457200" rtl="0" algn="l">
              <a:spcBef>
                <a:spcPts val="0"/>
              </a:spcBef>
              <a:spcAft>
                <a:spcPts val="0"/>
              </a:spcAft>
              <a:buClr>
                <a:schemeClr val="dk1"/>
              </a:buClr>
              <a:buSzPts val="1400"/>
              <a:buFont typeface="Didact Gothic"/>
              <a:buChar char="-"/>
            </a:pPr>
            <a:r>
              <a:rPr lang="en" sz="1400">
                <a:solidFill>
                  <a:schemeClr val="dk1"/>
                </a:solidFill>
                <a:latin typeface="Didact Gothic"/>
                <a:ea typeface="Didact Gothic"/>
                <a:cs typeface="Didact Gothic"/>
                <a:sym typeface="Didact Gothic"/>
              </a:rPr>
              <a:t>Similarly, people who don’t have access to or comfort with technology wouldn’t be able to take advantage of Mora</a:t>
            </a:r>
            <a:endParaRPr sz="14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Font typeface="Didact Gothic"/>
              <a:buChar char="-"/>
            </a:pPr>
            <a:r>
              <a:rPr lang="en" sz="1400">
                <a:solidFill>
                  <a:schemeClr val="dk1"/>
                </a:solidFill>
                <a:latin typeface="Didact Gothic"/>
                <a:ea typeface="Didact Gothic"/>
                <a:cs typeface="Didact Gothic"/>
                <a:sym typeface="Didact Gothic"/>
              </a:rPr>
              <a:t>Within the realm of entertainment, it is hard to be completely cost-free. With the exception of internet user-created content, most entertainment has some cost.</a:t>
            </a:r>
            <a:endParaRPr sz="14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0c40b896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0c40b896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0c5673fd53_1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30c5673fd53_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0c46f4a86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30c46f4a86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0c81f6e5e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0c81f6e5e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e71a4a86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e71a4a86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Mora offers a solution that fills niches that many of our competitors fail to address. Community, customizability, ease of access, and enjoyability are all crucial aspects of language learning that Mora emphasizes.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30c46f4a86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30c46f4a86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30c81f6e5e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30c81f6e5e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30c40b8961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30c40b8961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30c40b8961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30c40b8961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30c40b8961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30c40b8961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30c81f6e5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30c81f6e5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30c5673fd53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30c5673fd53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*included on this slide are just task “headers” to refer back to previous slides’ complete task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30c5673fd5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30c5673fd5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30c81f6e5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30c81f6e5e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30c81f6e5e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30c81f6e5e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30c46f4a86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30c46f4a86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0c5673fd53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0c5673fd53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receiving feedback last week, we decided to move forward with our first solution, which allow users to learn </a:t>
            </a:r>
            <a:r>
              <a:rPr lang="en"/>
              <a:t>vocabulary</a:t>
            </a:r>
            <a:r>
              <a:rPr lang="en"/>
              <a:t> as they move </a:t>
            </a:r>
            <a:r>
              <a:rPr lang="en"/>
              <a:t>through</a:t>
            </a:r>
            <a:r>
              <a:rPr lang="en"/>
              <a:t> stories that are situated in the cultural context of the target language. As a </a:t>
            </a:r>
            <a:r>
              <a:rPr lang="en"/>
              <a:t>group</a:t>
            </a:r>
            <a:r>
              <a:rPr lang="en"/>
              <a:t>, we felt the most excited about this solution. However, after taking into account the feasibility of </a:t>
            </a:r>
            <a:r>
              <a:rPr lang="en"/>
              <a:t>implementing</a:t>
            </a:r>
            <a:r>
              <a:rPr lang="en"/>
              <a:t> this solution, as well as feedback about the fact that this solution did not seem to generate naturally from Anna’s POV and HMW, we decided to go back to the drawing board and see if there’s another solution that served our interviewees more. Throughout the needfinding process, we were always drawn to Nora’s story and decided that we wanted to hone in on that. Ultimately, we decided to pivot to solution 2, which integrates language learning into media consumption through lessons that interrupt the media consumption experience.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0c46f4a86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0c46f4a86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30c5673fd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30c5673fd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Mora!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30c40b896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30c40b896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User: Language learner of all levels</a:t>
            </a:r>
            <a:endParaRPr/>
          </a:p>
          <a:p>
            <a:pPr indent="0" lvl="0" marL="0" rtl="0" algn="l">
              <a:spcBef>
                <a:spcPts val="0"/>
              </a:spcBef>
              <a:spcAft>
                <a:spcPts val="0"/>
              </a:spcAft>
              <a:buNone/>
            </a:pPr>
            <a:r>
              <a:rPr lang="en"/>
              <a:t>Problem that we’re tackling: Tedious, decontexualized language learning techniques. </a:t>
            </a:r>
            <a:endParaRPr/>
          </a:p>
          <a:p>
            <a:pPr indent="0" lvl="0" marL="0" rtl="0" algn="l">
              <a:spcBef>
                <a:spcPts val="0"/>
              </a:spcBef>
              <a:spcAft>
                <a:spcPts val="0"/>
              </a:spcAft>
              <a:buNone/>
            </a:pPr>
            <a:r>
              <a:rPr lang="en"/>
              <a:t>Synopsis of proposed solution: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0c40b896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30c40b896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we land on the name Mora?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879122" y="-134078"/>
            <a:ext cx="10777069" cy="5695552"/>
            <a:chOff x="-879122" y="-134078"/>
            <a:chExt cx="10777069" cy="5695552"/>
          </a:xfrm>
        </p:grpSpPr>
        <p:grpSp>
          <p:nvGrpSpPr>
            <p:cNvPr id="10" name="Google Shape;10;p2"/>
            <p:cNvGrpSpPr/>
            <p:nvPr/>
          </p:nvGrpSpPr>
          <p:grpSpPr>
            <a:xfrm rot="-2027901">
              <a:off x="-682950" y="4163973"/>
              <a:ext cx="1351475" cy="1115900"/>
              <a:chOff x="826" y="2854"/>
              <a:chExt cx="1222" cy="1009"/>
            </a:xfrm>
          </p:grpSpPr>
          <p:sp>
            <p:nvSpPr>
              <p:cNvPr id="11" name="Google Shape;11;p2"/>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2"/>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 name="Google Shape;13;p2"/>
            <p:cNvGrpSpPr/>
            <p:nvPr/>
          </p:nvGrpSpPr>
          <p:grpSpPr>
            <a:xfrm>
              <a:off x="8430778" y="-134078"/>
              <a:ext cx="1467169" cy="1767349"/>
              <a:chOff x="1171576" y="1525588"/>
              <a:chExt cx="2071688" cy="2495550"/>
            </a:xfrm>
          </p:grpSpPr>
          <p:sp>
            <p:nvSpPr>
              <p:cNvPr id="14" name="Google Shape;14;p2"/>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2"/>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6" name="Google Shape;16;p2"/>
          <p:cNvSpPr/>
          <p:nvPr/>
        </p:nvSpPr>
        <p:spPr>
          <a:xfrm>
            <a:off x="1414270" y="-1177775"/>
            <a:ext cx="1467300" cy="1466100"/>
          </a:xfrm>
          <a:prstGeom prst="ellipse">
            <a:avLst/>
          </a:pr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 name="Google Shape;17;p2"/>
          <p:cNvGrpSpPr/>
          <p:nvPr/>
        </p:nvGrpSpPr>
        <p:grpSpPr>
          <a:xfrm>
            <a:off x="-516172" y="1019991"/>
            <a:ext cx="9840911" cy="1787876"/>
            <a:chOff x="-516172" y="1019991"/>
            <a:chExt cx="9840911" cy="1787876"/>
          </a:xfrm>
        </p:grpSpPr>
        <p:grpSp>
          <p:nvGrpSpPr>
            <p:cNvPr id="18" name="Google Shape;18;p2"/>
            <p:cNvGrpSpPr/>
            <p:nvPr/>
          </p:nvGrpSpPr>
          <p:grpSpPr>
            <a:xfrm>
              <a:off x="-516172" y="1019991"/>
              <a:ext cx="1017919" cy="288585"/>
              <a:chOff x="674688" y="722313"/>
              <a:chExt cx="1231900" cy="349250"/>
            </a:xfrm>
          </p:grpSpPr>
          <p:sp>
            <p:nvSpPr>
              <p:cNvPr id="19" name="Google Shape;19;p2"/>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 name="Google Shape;21;p2"/>
            <p:cNvGrpSpPr/>
            <p:nvPr/>
          </p:nvGrpSpPr>
          <p:grpSpPr>
            <a:xfrm rot="1807044">
              <a:off x="8690260" y="2482129"/>
              <a:ext cx="632186" cy="179228"/>
              <a:chOff x="674688" y="722313"/>
              <a:chExt cx="1231900" cy="349250"/>
            </a:xfrm>
          </p:grpSpPr>
          <p:sp>
            <p:nvSpPr>
              <p:cNvPr id="22" name="Google Shape;22;p2"/>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4" name="Google Shape;24;p2"/>
          <p:cNvSpPr txBox="1"/>
          <p:nvPr>
            <p:ph type="ctrTitle"/>
          </p:nvPr>
        </p:nvSpPr>
        <p:spPr>
          <a:xfrm>
            <a:off x="1673750" y="1566625"/>
            <a:ext cx="5796600" cy="16860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5" name="Google Shape;25;p2"/>
          <p:cNvSpPr txBox="1"/>
          <p:nvPr>
            <p:ph idx="1" type="subTitle"/>
          </p:nvPr>
        </p:nvSpPr>
        <p:spPr>
          <a:xfrm>
            <a:off x="1673700" y="3376400"/>
            <a:ext cx="57966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1" name="Shape 221"/>
        <p:cNvGrpSpPr/>
        <p:nvPr/>
      </p:nvGrpSpPr>
      <p:grpSpPr>
        <a:xfrm>
          <a:off x="0" y="0"/>
          <a:ext cx="0" cy="0"/>
          <a:chOff x="0" y="0"/>
          <a:chExt cx="0" cy="0"/>
        </a:xfrm>
      </p:grpSpPr>
      <p:sp>
        <p:nvSpPr>
          <p:cNvPr id="222" name="Google Shape;222;p11"/>
          <p:cNvSpPr txBox="1"/>
          <p:nvPr>
            <p:ph hasCustomPrompt="1" type="title"/>
          </p:nvPr>
        </p:nvSpPr>
        <p:spPr>
          <a:xfrm>
            <a:off x="1571075" y="1667825"/>
            <a:ext cx="6001800" cy="13104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23" name="Google Shape;223;p11"/>
          <p:cNvSpPr txBox="1"/>
          <p:nvPr>
            <p:ph idx="1" type="subTitle"/>
          </p:nvPr>
        </p:nvSpPr>
        <p:spPr>
          <a:xfrm>
            <a:off x="1571075" y="2978582"/>
            <a:ext cx="60018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24" name="Google Shape;224;p11"/>
          <p:cNvGrpSpPr/>
          <p:nvPr/>
        </p:nvGrpSpPr>
        <p:grpSpPr>
          <a:xfrm>
            <a:off x="-879135" y="-529452"/>
            <a:ext cx="10724032" cy="2476723"/>
            <a:chOff x="-879135" y="-529452"/>
            <a:chExt cx="10724032" cy="2476723"/>
          </a:xfrm>
        </p:grpSpPr>
        <p:grpSp>
          <p:nvGrpSpPr>
            <p:cNvPr id="225" name="Google Shape;225;p11"/>
            <p:cNvGrpSpPr/>
            <p:nvPr/>
          </p:nvGrpSpPr>
          <p:grpSpPr>
            <a:xfrm rot="-2027901">
              <a:off x="-682962" y="-247852"/>
              <a:ext cx="1351475" cy="1115900"/>
              <a:chOff x="826" y="2854"/>
              <a:chExt cx="1222" cy="1009"/>
            </a:xfrm>
          </p:grpSpPr>
          <p:sp>
            <p:nvSpPr>
              <p:cNvPr id="226" name="Google Shape;226;p11"/>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1"/>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8" name="Google Shape;228;p11"/>
            <p:cNvGrpSpPr/>
            <p:nvPr/>
          </p:nvGrpSpPr>
          <p:grpSpPr>
            <a:xfrm>
              <a:off x="8377728" y="179922"/>
              <a:ext cx="1467169" cy="1767349"/>
              <a:chOff x="1171576" y="1525588"/>
              <a:chExt cx="2071688" cy="2495550"/>
            </a:xfrm>
          </p:grpSpPr>
          <p:sp>
            <p:nvSpPr>
              <p:cNvPr id="229" name="Google Shape;229;p11"/>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11"/>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31" name="Google Shape;231;p11"/>
          <p:cNvSpPr/>
          <p:nvPr/>
        </p:nvSpPr>
        <p:spPr>
          <a:xfrm>
            <a:off x="-740867" y="4249400"/>
            <a:ext cx="1467300" cy="14661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2" name="Google Shape;232;p11"/>
          <p:cNvGrpSpPr/>
          <p:nvPr/>
        </p:nvGrpSpPr>
        <p:grpSpPr>
          <a:xfrm>
            <a:off x="-516172" y="2345191"/>
            <a:ext cx="9878836" cy="1467351"/>
            <a:chOff x="-516172" y="2345191"/>
            <a:chExt cx="9878836" cy="1467351"/>
          </a:xfrm>
        </p:grpSpPr>
        <p:grpSp>
          <p:nvGrpSpPr>
            <p:cNvPr id="233" name="Google Shape;233;p11"/>
            <p:cNvGrpSpPr/>
            <p:nvPr/>
          </p:nvGrpSpPr>
          <p:grpSpPr>
            <a:xfrm>
              <a:off x="-516172" y="2345191"/>
              <a:ext cx="1017919" cy="288585"/>
              <a:chOff x="674688" y="722313"/>
              <a:chExt cx="1231900" cy="349250"/>
            </a:xfrm>
          </p:grpSpPr>
          <p:sp>
            <p:nvSpPr>
              <p:cNvPr id="234" name="Google Shape;234;p11"/>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1"/>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6" name="Google Shape;236;p11"/>
            <p:cNvGrpSpPr/>
            <p:nvPr/>
          </p:nvGrpSpPr>
          <p:grpSpPr>
            <a:xfrm rot="1807044">
              <a:off x="8728185" y="3486804"/>
              <a:ext cx="632186" cy="179228"/>
              <a:chOff x="674688" y="722313"/>
              <a:chExt cx="1231900" cy="349250"/>
            </a:xfrm>
          </p:grpSpPr>
          <p:sp>
            <p:nvSpPr>
              <p:cNvPr id="237" name="Google Shape;237;p11"/>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1"/>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9" name="Shape 2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40" name="Shape 240"/>
        <p:cNvGrpSpPr/>
        <p:nvPr/>
      </p:nvGrpSpPr>
      <p:grpSpPr>
        <a:xfrm>
          <a:off x="0" y="0"/>
          <a:ext cx="0" cy="0"/>
          <a:chOff x="0" y="0"/>
          <a:chExt cx="0" cy="0"/>
        </a:xfrm>
      </p:grpSpPr>
      <p:grpSp>
        <p:nvGrpSpPr>
          <p:cNvPr id="241" name="Google Shape;241;p13"/>
          <p:cNvGrpSpPr/>
          <p:nvPr/>
        </p:nvGrpSpPr>
        <p:grpSpPr>
          <a:xfrm>
            <a:off x="-235222" y="1012848"/>
            <a:ext cx="10148522" cy="3268347"/>
            <a:chOff x="-235222" y="1012848"/>
            <a:chExt cx="10148522" cy="3268347"/>
          </a:xfrm>
        </p:grpSpPr>
        <p:grpSp>
          <p:nvGrpSpPr>
            <p:cNvPr id="242" name="Google Shape;242;p13"/>
            <p:cNvGrpSpPr/>
            <p:nvPr/>
          </p:nvGrpSpPr>
          <p:grpSpPr>
            <a:xfrm>
              <a:off x="8561825" y="1012848"/>
              <a:ext cx="1351475" cy="1115900"/>
              <a:chOff x="826" y="2854"/>
              <a:chExt cx="1222" cy="1009"/>
            </a:xfrm>
          </p:grpSpPr>
          <p:sp>
            <p:nvSpPr>
              <p:cNvPr id="243" name="Google Shape;243;p13"/>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3"/>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5" name="Google Shape;245;p13"/>
            <p:cNvGrpSpPr/>
            <p:nvPr/>
          </p:nvGrpSpPr>
          <p:grpSpPr>
            <a:xfrm>
              <a:off x="-235222" y="2513847"/>
              <a:ext cx="1467169" cy="1767349"/>
              <a:chOff x="1171576" y="5411425"/>
              <a:chExt cx="2071688" cy="2495550"/>
            </a:xfrm>
          </p:grpSpPr>
          <p:sp>
            <p:nvSpPr>
              <p:cNvPr id="246" name="Google Shape;246;p13"/>
              <p:cNvSpPr/>
              <p:nvPr/>
            </p:nvSpPr>
            <p:spPr>
              <a:xfrm>
                <a:off x="1190625" y="5508263"/>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3"/>
              <p:cNvSpPr/>
              <p:nvPr/>
            </p:nvSpPr>
            <p:spPr>
              <a:xfrm>
                <a:off x="1171575" y="5411425"/>
                <a:ext cx="2052638" cy="2397125"/>
              </a:xfrm>
              <a:custGeom>
                <a:rect b="b" l="l" r="r" t="t"/>
                <a:pathLst>
                  <a:path extrusionOk="0" h="1510" w="1293">
                    <a:moveTo>
                      <a:pt x="947" y="0"/>
                    </a:moveTo>
                    <a:lnTo>
                      <a:pt x="0" y="783"/>
                    </a:lnTo>
                    <a:lnTo>
                      <a:pt x="1293" y="1510"/>
                    </a:lnTo>
                    <a:lnTo>
                      <a:pt x="947"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48" name="Google Shape;248;p13"/>
          <p:cNvGrpSpPr/>
          <p:nvPr/>
        </p:nvGrpSpPr>
        <p:grpSpPr>
          <a:xfrm>
            <a:off x="145725" y="41425"/>
            <a:ext cx="8918200" cy="4990650"/>
            <a:chOff x="49" y="24"/>
            <a:chExt cx="7629" cy="4269"/>
          </a:xfrm>
        </p:grpSpPr>
        <p:sp>
          <p:nvSpPr>
            <p:cNvPr id="249" name="Google Shape;249;p13"/>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13"/>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3"/>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252" name="Google Shape;252;p13"/>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253" name="Google Shape;253;p13"/>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13"/>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3"/>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13"/>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13"/>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3"/>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 name="Google Shape;259;p13"/>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3"/>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13"/>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13"/>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13"/>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13"/>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5" name="Google Shape;265;p13"/>
          <p:cNvGrpSpPr/>
          <p:nvPr/>
        </p:nvGrpSpPr>
        <p:grpSpPr>
          <a:xfrm>
            <a:off x="-166209" y="3415627"/>
            <a:ext cx="9511806" cy="1179747"/>
            <a:chOff x="-166209" y="3415627"/>
            <a:chExt cx="9511806" cy="1179747"/>
          </a:xfrm>
        </p:grpSpPr>
        <p:grpSp>
          <p:nvGrpSpPr>
            <p:cNvPr id="266" name="Google Shape;266;p13"/>
            <p:cNvGrpSpPr/>
            <p:nvPr/>
          </p:nvGrpSpPr>
          <p:grpSpPr>
            <a:xfrm>
              <a:off x="-166209" y="4416139"/>
              <a:ext cx="632211" cy="179235"/>
              <a:chOff x="674688" y="722313"/>
              <a:chExt cx="1231900" cy="349250"/>
            </a:xfrm>
          </p:grpSpPr>
          <p:sp>
            <p:nvSpPr>
              <p:cNvPr id="267" name="Google Shape;267;p13"/>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3"/>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9" name="Google Shape;269;p13"/>
            <p:cNvGrpSpPr/>
            <p:nvPr/>
          </p:nvGrpSpPr>
          <p:grpSpPr>
            <a:xfrm rot="1807235">
              <a:off x="8576170" y="3593314"/>
              <a:ext cx="766652" cy="217350"/>
              <a:chOff x="674688" y="722313"/>
              <a:chExt cx="1231900" cy="349250"/>
            </a:xfrm>
          </p:grpSpPr>
          <p:sp>
            <p:nvSpPr>
              <p:cNvPr id="270" name="Google Shape;270;p13"/>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3"/>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72" name="Google Shape;272;p1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3" name="Google Shape;273;p13"/>
          <p:cNvSpPr txBox="1"/>
          <p:nvPr>
            <p:ph idx="1" type="subTitle"/>
          </p:nvPr>
        </p:nvSpPr>
        <p:spPr>
          <a:xfrm>
            <a:off x="720000" y="2204772"/>
            <a:ext cx="239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13"/>
          <p:cNvSpPr txBox="1"/>
          <p:nvPr>
            <p:ph idx="2" type="subTitle"/>
          </p:nvPr>
        </p:nvSpPr>
        <p:spPr>
          <a:xfrm>
            <a:off x="3375900" y="2204772"/>
            <a:ext cx="239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13"/>
          <p:cNvSpPr txBox="1"/>
          <p:nvPr>
            <p:ph idx="3" type="subTitle"/>
          </p:nvPr>
        </p:nvSpPr>
        <p:spPr>
          <a:xfrm>
            <a:off x="720000" y="3861750"/>
            <a:ext cx="239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 name="Google Shape;276;p13"/>
          <p:cNvSpPr txBox="1"/>
          <p:nvPr>
            <p:ph idx="4" type="subTitle"/>
          </p:nvPr>
        </p:nvSpPr>
        <p:spPr>
          <a:xfrm>
            <a:off x="3375900" y="3861750"/>
            <a:ext cx="239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13"/>
          <p:cNvSpPr txBox="1"/>
          <p:nvPr>
            <p:ph idx="5" type="subTitle"/>
          </p:nvPr>
        </p:nvSpPr>
        <p:spPr>
          <a:xfrm>
            <a:off x="6031850" y="2204772"/>
            <a:ext cx="239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13"/>
          <p:cNvSpPr txBox="1"/>
          <p:nvPr>
            <p:ph idx="6" type="subTitle"/>
          </p:nvPr>
        </p:nvSpPr>
        <p:spPr>
          <a:xfrm>
            <a:off x="6031850" y="3861750"/>
            <a:ext cx="2392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13"/>
          <p:cNvSpPr txBox="1"/>
          <p:nvPr>
            <p:ph hasCustomPrompt="1" idx="7" type="title"/>
          </p:nvPr>
        </p:nvSpPr>
        <p:spPr>
          <a:xfrm>
            <a:off x="1534985" y="1384959"/>
            <a:ext cx="762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 name="Google Shape;280;p13"/>
          <p:cNvSpPr txBox="1"/>
          <p:nvPr>
            <p:ph hasCustomPrompt="1" idx="8" type="title"/>
          </p:nvPr>
        </p:nvSpPr>
        <p:spPr>
          <a:xfrm>
            <a:off x="1534985" y="3041352"/>
            <a:ext cx="762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1" name="Google Shape;281;p13"/>
          <p:cNvSpPr txBox="1"/>
          <p:nvPr>
            <p:ph hasCustomPrompt="1" idx="9" type="title"/>
          </p:nvPr>
        </p:nvSpPr>
        <p:spPr>
          <a:xfrm>
            <a:off x="4190836" y="1384959"/>
            <a:ext cx="762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2" name="Google Shape;282;p13"/>
          <p:cNvSpPr txBox="1"/>
          <p:nvPr>
            <p:ph hasCustomPrompt="1" idx="13" type="title"/>
          </p:nvPr>
        </p:nvSpPr>
        <p:spPr>
          <a:xfrm>
            <a:off x="4190836" y="3041352"/>
            <a:ext cx="762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3" name="Google Shape;283;p13"/>
          <p:cNvSpPr txBox="1"/>
          <p:nvPr>
            <p:ph hasCustomPrompt="1" idx="14" type="title"/>
          </p:nvPr>
        </p:nvSpPr>
        <p:spPr>
          <a:xfrm>
            <a:off x="6846786" y="1384959"/>
            <a:ext cx="762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4" name="Google Shape;284;p13"/>
          <p:cNvSpPr txBox="1"/>
          <p:nvPr>
            <p:ph hasCustomPrompt="1" idx="15" type="title"/>
          </p:nvPr>
        </p:nvSpPr>
        <p:spPr>
          <a:xfrm>
            <a:off x="6846786" y="3041352"/>
            <a:ext cx="7623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5" name="Google Shape;285;p13"/>
          <p:cNvSpPr txBox="1"/>
          <p:nvPr>
            <p:ph idx="16" type="subTitle"/>
          </p:nvPr>
        </p:nvSpPr>
        <p:spPr>
          <a:xfrm>
            <a:off x="720000" y="1802824"/>
            <a:ext cx="2392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6" name="Google Shape;286;p13"/>
          <p:cNvSpPr txBox="1"/>
          <p:nvPr>
            <p:ph idx="17" type="subTitle"/>
          </p:nvPr>
        </p:nvSpPr>
        <p:spPr>
          <a:xfrm>
            <a:off x="3375900" y="1802824"/>
            <a:ext cx="2392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7" name="Google Shape;287;p13"/>
          <p:cNvSpPr txBox="1"/>
          <p:nvPr>
            <p:ph idx="18" type="subTitle"/>
          </p:nvPr>
        </p:nvSpPr>
        <p:spPr>
          <a:xfrm>
            <a:off x="6031850" y="1802824"/>
            <a:ext cx="2392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8" name="Google Shape;288;p13"/>
          <p:cNvSpPr txBox="1"/>
          <p:nvPr>
            <p:ph idx="19" type="subTitle"/>
          </p:nvPr>
        </p:nvSpPr>
        <p:spPr>
          <a:xfrm>
            <a:off x="720000" y="3459284"/>
            <a:ext cx="2392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9" name="Google Shape;289;p13"/>
          <p:cNvSpPr txBox="1"/>
          <p:nvPr>
            <p:ph idx="20" type="subTitle"/>
          </p:nvPr>
        </p:nvSpPr>
        <p:spPr>
          <a:xfrm>
            <a:off x="3375900" y="3459284"/>
            <a:ext cx="2392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0" name="Google Shape;290;p13"/>
          <p:cNvSpPr txBox="1"/>
          <p:nvPr>
            <p:ph idx="21" type="subTitle"/>
          </p:nvPr>
        </p:nvSpPr>
        <p:spPr>
          <a:xfrm>
            <a:off x="6031850" y="3459284"/>
            <a:ext cx="23922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91" name="Shape 291"/>
        <p:cNvGrpSpPr/>
        <p:nvPr/>
      </p:nvGrpSpPr>
      <p:grpSpPr>
        <a:xfrm>
          <a:off x="0" y="0"/>
          <a:ext cx="0" cy="0"/>
          <a:chOff x="0" y="0"/>
          <a:chExt cx="0" cy="0"/>
        </a:xfrm>
      </p:grpSpPr>
      <p:sp>
        <p:nvSpPr>
          <p:cNvPr id="292" name="Google Shape;292;p14"/>
          <p:cNvSpPr txBox="1"/>
          <p:nvPr>
            <p:ph type="title"/>
          </p:nvPr>
        </p:nvSpPr>
        <p:spPr>
          <a:xfrm>
            <a:off x="1450363" y="3301575"/>
            <a:ext cx="6243300" cy="514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93" name="Google Shape;293;p14"/>
          <p:cNvSpPr txBox="1"/>
          <p:nvPr>
            <p:ph idx="1" type="subTitle"/>
          </p:nvPr>
        </p:nvSpPr>
        <p:spPr>
          <a:xfrm>
            <a:off x="1450350" y="1327725"/>
            <a:ext cx="6243300" cy="186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94" name="Google Shape;294;p14"/>
          <p:cNvGrpSpPr/>
          <p:nvPr/>
        </p:nvGrpSpPr>
        <p:grpSpPr>
          <a:xfrm>
            <a:off x="-860922" y="3838247"/>
            <a:ext cx="10646045" cy="1767349"/>
            <a:chOff x="-860922" y="3838247"/>
            <a:chExt cx="10646045" cy="1767349"/>
          </a:xfrm>
        </p:grpSpPr>
        <p:grpSp>
          <p:nvGrpSpPr>
            <p:cNvPr id="295" name="Google Shape;295;p14"/>
            <p:cNvGrpSpPr/>
            <p:nvPr/>
          </p:nvGrpSpPr>
          <p:grpSpPr>
            <a:xfrm rot="-2027901">
              <a:off x="8237475" y="4163973"/>
              <a:ext cx="1351475" cy="1115900"/>
              <a:chOff x="826" y="2854"/>
              <a:chExt cx="1222" cy="1009"/>
            </a:xfrm>
          </p:grpSpPr>
          <p:sp>
            <p:nvSpPr>
              <p:cNvPr id="296" name="Google Shape;296;p14"/>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14"/>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8" name="Google Shape;298;p14"/>
            <p:cNvGrpSpPr/>
            <p:nvPr/>
          </p:nvGrpSpPr>
          <p:grpSpPr>
            <a:xfrm>
              <a:off x="-860922" y="3838247"/>
              <a:ext cx="1467169" cy="1767349"/>
              <a:chOff x="1171576" y="1525588"/>
              <a:chExt cx="2071688" cy="2495550"/>
            </a:xfrm>
          </p:grpSpPr>
          <p:sp>
            <p:nvSpPr>
              <p:cNvPr id="299" name="Google Shape;299;p14"/>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14"/>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01" name="Google Shape;301;p14"/>
          <p:cNvSpPr/>
          <p:nvPr/>
        </p:nvSpPr>
        <p:spPr>
          <a:xfrm>
            <a:off x="8430770" y="1453800"/>
            <a:ext cx="1467300" cy="1466100"/>
          </a:xfrm>
          <a:prstGeom prst="ellipse">
            <a:avLst/>
          </a:pr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2" name="Google Shape;302;p14"/>
          <p:cNvGrpSpPr/>
          <p:nvPr/>
        </p:nvGrpSpPr>
        <p:grpSpPr>
          <a:xfrm>
            <a:off x="-516172" y="-176055"/>
            <a:ext cx="8557461" cy="1484631"/>
            <a:chOff x="-516172" y="-176055"/>
            <a:chExt cx="8557461" cy="1484631"/>
          </a:xfrm>
        </p:grpSpPr>
        <p:grpSp>
          <p:nvGrpSpPr>
            <p:cNvPr id="303" name="Google Shape;303;p14"/>
            <p:cNvGrpSpPr/>
            <p:nvPr/>
          </p:nvGrpSpPr>
          <p:grpSpPr>
            <a:xfrm>
              <a:off x="-516172" y="1019991"/>
              <a:ext cx="1017919" cy="288585"/>
              <a:chOff x="674688" y="722313"/>
              <a:chExt cx="1231900" cy="349250"/>
            </a:xfrm>
          </p:grpSpPr>
          <p:sp>
            <p:nvSpPr>
              <p:cNvPr id="304" name="Google Shape;304;p14"/>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4"/>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6" name="Google Shape;306;p14"/>
            <p:cNvGrpSpPr/>
            <p:nvPr/>
          </p:nvGrpSpPr>
          <p:grpSpPr>
            <a:xfrm rot="1807044">
              <a:off x="7406810" y="-29546"/>
              <a:ext cx="632186" cy="179228"/>
              <a:chOff x="674688" y="722313"/>
              <a:chExt cx="1231900" cy="349250"/>
            </a:xfrm>
          </p:grpSpPr>
          <p:sp>
            <p:nvSpPr>
              <p:cNvPr id="307" name="Google Shape;307;p14"/>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14"/>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09" name="Shape 309"/>
        <p:cNvGrpSpPr/>
        <p:nvPr/>
      </p:nvGrpSpPr>
      <p:grpSpPr>
        <a:xfrm>
          <a:off x="0" y="0"/>
          <a:ext cx="0" cy="0"/>
          <a:chOff x="0" y="0"/>
          <a:chExt cx="0" cy="0"/>
        </a:xfrm>
      </p:grpSpPr>
      <p:grpSp>
        <p:nvGrpSpPr>
          <p:cNvPr id="310" name="Google Shape;310;p15"/>
          <p:cNvGrpSpPr/>
          <p:nvPr/>
        </p:nvGrpSpPr>
        <p:grpSpPr>
          <a:xfrm>
            <a:off x="-235222" y="-238103"/>
            <a:ext cx="10148522" cy="2366851"/>
            <a:chOff x="-235222" y="-238103"/>
            <a:chExt cx="10148522" cy="2366851"/>
          </a:xfrm>
        </p:grpSpPr>
        <p:grpSp>
          <p:nvGrpSpPr>
            <p:cNvPr id="311" name="Google Shape;311;p15"/>
            <p:cNvGrpSpPr/>
            <p:nvPr/>
          </p:nvGrpSpPr>
          <p:grpSpPr>
            <a:xfrm>
              <a:off x="8561825" y="1012848"/>
              <a:ext cx="1351475" cy="1115900"/>
              <a:chOff x="826" y="2854"/>
              <a:chExt cx="1222" cy="1009"/>
            </a:xfrm>
          </p:grpSpPr>
          <p:sp>
            <p:nvSpPr>
              <p:cNvPr id="312" name="Google Shape;312;p15"/>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5"/>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4" name="Google Shape;314;p15"/>
            <p:cNvGrpSpPr/>
            <p:nvPr/>
          </p:nvGrpSpPr>
          <p:grpSpPr>
            <a:xfrm>
              <a:off x="-235222" y="-238103"/>
              <a:ext cx="1467169" cy="1767349"/>
              <a:chOff x="1171576" y="1525588"/>
              <a:chExt cx="2071688" cy="2495550"/>
            </a:xfrm>
          </p:grpSpPr>
          <p:sp>
            <p:nvSpPr>
              <p:cNvPr id="315" name="Google Shape;315;p15"/>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5"/>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17" name="Google Shape;317;p15"/>
          <p:cNvGrpSpPr/>
          <p:nvPr/>
        </p:nvGrpSpPr>
        <p:grpSpPr>
          <a:xfrm>
            <a:off x="145725" y="41425"/>
            <a:ext cx="8918200" cy="4990650"/>
            <a:chOff x="49" y="24"/>
            <a:chExt cx="7629" cy="4269"/>
          </a:xfrm>
        </p:grpSpPr>
        <p:sp>
          <p:nvSpPr>
            <p:cNvPr id="318" name="Google Shape;318;p15"/>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15"/>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15"/>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21" name="Google Shape;321;p15"/>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322" name="Google Shape;322;p15"/>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15"/>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15"/>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15"/>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15"/>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15"/>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15"/>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15"/>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15"/>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15"/>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15"/>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15"/>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4" name="Google Shape;334;p15"/>
          <p:cNvGrpSpPr/>
          <p:nvPr/>
        </p:nvGrpSpPr>
        <p:grpSpPr>
          <a:xfrm>
            <a:off x="-166209" y="2443727"/>
            <a:ext cx="9511806" cy="2151647"/>
            <a:chOff x="-166209" y="2443727"/>
            <a:chExt cx="9511806" cy="2151647"/>
          </a:xfrm>
        </p:grpSpPr>
        <p:grpSp>
          <p:nvGrpSpPr>
            <p:cNvPr id="335" name="Google Shape;335;p15"/>
            <p:cNvGrpSpPr/>
            <p:nvPr/>
          </p:nvGrpSpPr>
          <p:grpSpPr>
            <a:xfrm>
              <a:off x="-166209" y="4416139"/>
              <a:ext cx="632211" cy="179235"/>
              <a:chOff x="674688" y="722313"/>
              <a:chExt cx="1231900" cy="349250"/>
            </a:xfrm>
          </p:grpSpPr>
          <p:sp>
            <p:nvSpPr>
              <p:cNvPr id="336" name="Google Shape;336;p15"/>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15"/>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8" name="Google Shape;338;p15"/>
            <p:cNvGrpSpPr/>
            <p:nvPr/>
          </p:nvGrpSpPr>
          <p:grpSpPr>
            <a:xfrm rot="1807235">
              <a:off x="8576170" y="2621414"/>
              <a:ext cx="766652" cy="217350"/>
              <a:chOff x="674688" y="722313"/>
              <a:chExt cx="1231900" cy="349250"/>
            </a:xfrm>
          </p:grpSpPr>
          <p:sp>
            <p:nvSpPr>
              <p:cNvPr id="339" name="Google Shape;339;p15"/>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15"/>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341" name="Google Shape;341;p15"/>
          <p:cNvSpPr txBox="1"/>
          <p:nvPr>
            <p:ph type="title"/>
          </p:nvPr>
        </p:nvSpPr>
        <p:spPr>
          <a:xfrm>
            <a:off x="720000" y="1334789"/>
            <a:ext cx="3519600" cy="1546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2" name="Google Shape;342;p15"/>
          <p:cNvSpPr txBox="1"/>
          <p:nvPr>
            <p:ph idx="1" type="subTitle"/>
          </p:nvPr>
        </p:nvSpPr>
        <p:spPr>
          <a:xfrm>
            <a:off x="720000" y="2881407"/>
            <a:ext cx="3519600" cy="927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15"/>
          <p:cNvSpPr/>
          <p:nvPr>
            <p:ph idx="2" type="pic"/>
          </p:nvPr>
        </p:nvSpPr>
        <p:spPr>
          <a:xfrm>
            <a:off x="5372425" y="533875"/>
            <a:ext cx="3058500" cy="4075800"/>
          </a:xfrm>
          <a:prstGeom prst="roundRect">
            <a:avLst>
              <a:gd fmla="val 16667" name="adj"/>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44" name="Shape 344"/>
        <p:cNvGrpSpPr/>
        <p:nvPr/>
      </p:nvGrpSpPr>
      <p:grpSpPr>
        <a:xfrm>
          <a:off x="0" y="0"/>
          <a:ext cx="0" cy="0"/>
          <a:chOff x="0" y="0"/>
          <a:chExt cx="0" cy="0"/>
        </a:xfrm>
      </p:grpSpPr>
      <p:grpSp>
        <p:nvGrpSpPr>
          <p:cNvPr id="345" name="Google Shape;345;p16"/>
          <p:cNvGrpSpPr/>
          <p:nvPr/>
        </p:nvGrpSpPr>
        <p:grpSpPr>
          <a:xfrm>
            <a:off x="-235222" y="1012848"/>
            <a:ext cx="10148522" cy="3268347"/>
            <a:chOff x="-235222" y="1012848"/>
            <a:chExt cx="10148522" cy="3268347"/>
          </a:xfrm>
        </p:grpSpPr>
        <p:grpSp>
          <p:nvGrpSpPr>
            <p:cNvPr id="346" name="Google Shape;346;p16"/>
            <p:cNvGrpSpPr/>
            <p:nvPr/>
          </p:nvGrpSpPr>
          <p:grpSpPr>
            <a:xfrm>
              <a:off x="8561825" y="1012848"/>
              <a:ext cx="1351475" cy="1115900"/>
              <a:chOff x="826" y="2854"/>
              <a:chExt cx="1222" cy="1009"/>
            </a:xfrm>
          </p:grpSpPr>
          <p:sp>
            <p:nvSpPr>
              <p:cNvPr id="347" name="Google Shape;347;p16"/>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6"/>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9" name="Google Shape;349;p16"/>
            <p:cNvGrpSpPr/>
            <p:nvPr/>
          </p:nvGrpSpPr>
          <p:grpSpPr>
            <a:xfrm>
              <a:off x="-235222" y="2513847"/>
              <a:ext cx="1467169" cy="1767349"/>
              <a:chOff x="1171576" y="5411425"/>
              <a:chExt cx="2071688" cy="2495550"/>
            </a:xfrm>
          </p:grpSpPr>
          <p:sp>
            <p:nvSpPr>
              <p:cNvPr id="350" name="Google Shape;350;p16"/>
              <p:cNvSpPr/>
              <p:nvPr/>
            </p:nvSpPr>
            <p:spPr>
              <a:xfrm>
                <a:off x="1190625" y="5508263"/>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6"/>
              <p:cNvSpPr/>
              <p:nvPr/>
            </p:nvSpPr>
            <p:spPr>
              <a:xfrm>
                <a:off x="1171575" y="5411425"/>
                <a:ext cx="2052638" cy="2397125"/>
              </a:xfrm>
              <a:custGeom>
                <a:rect b="b" l="l" r="r" t="t"/>
                <a:pathLst>
                  <a:path extrusionOk="0" h="1510" w="1293">
                    <a:moveTo>
                      <a:pt x="947" y="0"/>
                    </a:moveTo>
                    <a:lnTo>
                      <a:pt x="0" y="783"/>
                    </a:lnTo>
                    <a:lnTo>
                      <a:pt x="1293" y="1510"/>
                    </a:lnTo>
                    <a:lnTo>
                      <a:pt x="947"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52" name="Google Shape;352;p16"/>
          <p:cNvGrpSpPr/>
          <p:nvPr/>
        </p:nvGrpSpPr>
        <p:grpSpPr>
          <a:xfrm>
            <a:off x="145725" y="41425"/>
            <a:ext cx="8918200" cy="4990650"/>
            <a:chOff x="49" y="24"/>
            <a:chExt cx="7629" cy="4269"/>
          </a:xfrm>
        </p:grpSpPr>
        <p:sp>
          <p:nvSpPr>
            <p:cNvPr id="353" name="Google Shape;353;p16"/>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16"/>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5" name="Google Shape;355;p16"/>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56" name="Google Shape;356;p16"/>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357" name="Google Shape;357;p16"/>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16"/>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9" name="Google Shape;359;p16"/>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0" name="Google Shape;360;p16"/>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16"/>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16"/>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16"/>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4" name="Google Shape;364;p16"/>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16"/>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16"/>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6"/>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6"/>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69" name="Google Shape;369;p16"/>
          <p:cNvSpPr txBox="1"/>
          <p:nvPr>
            <p:ph type="title"/>
          </p:nvPr>
        </p:nvSpPr>
        <p:spPr>
          <a:xfrm>
            <a:off x="720000" y="1573800"/>
            <a:ext cx="3320700" cy="1085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0" name="Google Shape;370;p16"/>
          <p:cNvSpPr txBox="1"/>
          <p:nvPr>
            <p:ph idx="1" type="subTitle"/>
          </p:nvPr>
        </p:nvSpPr>
        <p:spPr>
          <a:xfrm>
            <a:off x="720000" y="2658870"/>
            <a:ext cx="3320700" cy="910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71" name="Google Shape;371;p16"/>
          <p:cNvGrpSpPr/>
          <p:nvPr/>
        </p:nvGrpSpPr>
        <p:grpSpPr>
          <a:xfrm>
            <a:off x="-166209" y="3415627"/>
            <a:ext cx="9511806" cy="1179747"/>
            <a:chOff x="-166209" y="3415627"/>
            <a:chExt cx="9511806" cy="1179747"/>
          </a:xfrm>
        </p:grpSpPr>
        <p:grpSp>
          <p:nvGrpSpPr>
            <p:cNvPr id="372" name="Google Shape;372;p16"/>
            <p:cNvGrpSpPr/>
            <p:nvPr/>
          </p:nvGrpSpPr>
          <p:grpSpPr>
            <a:xfrm>
              <a:off x="-166209" y="4416139"/>
              <a:ext cx="632211" cy="179235"/>
              <a:chOff x="674688" y="722313"/>
              <a:chExt cx="1231900" cy="349250"/>
            </a:xfrm>
          </p:grpSpPr>
          <p:sp>
            <p:nvSpPr>
              <p:cNvPr id="373" name="Google Shape;373;p16"/>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6"/>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5" name="Google Shape;375;p16"/>
            <p:cNvGrpSpPr/>
            <p:nvPr/>
          </p:nvGrpSpPr>
          <p:grpSpPr>
            <a:xfrm rot="1807235">
              <a:off x="8576170" y="3593314"/>
              <a:ext cx="766652" cy="217350"/>
              <a:chOff x="674688" y="722313"/>
              <a:chExt cx="1231900" cy="349250"/>
            </a:xfrm>
          </p:grpSpPr>
          <p:sp>
            <p:nvSpPr>
              <p:cNvPr id="376" name="Google Shape;376;p16"/>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6"/>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78" name="Shape 378"/>
        <p:cNvGrpSpPr/>
        <p:nvPr/>
      </p:nvGrpSpPr>
      <p:grpSpPr>
        <a:xfrm>
          <a:off x="0" y="0"/>
          <a:ext cx="0" cy="0"/>
          <a:chOff x="0" y="0"/>
          <a:chExt cx="0" cy="0"/>
        </a:xfrm>
      </p:grpSpPr>
      <p:grpSp>
        <p:nvGrpSpPr>
          <p:cNvPr id="379" name="Google Shape;379;p17"/>
          <p:cNvGrpSpPr/>
          <p:nvPr/>
        </p:nvGrpSpPr>
        <p:grpSpPr>
          <a:xfrm>
            <a:off x="-273322" y="-344178"/>
            <a:ext cx="9782097" cy="5681051"/>
            <a:chOff x="-273322" y="-344178"/>
            <a:chExt cx="9782097" cy="5681051"/>
          </a:xfrm>
        </p:grpSpPr>
        <p:grpSp>
          <p:nvGrpSpPr>
            <p:cNvPr id="380" name="Google Shape;380;p17"/>
            <p:cNvGrpSpPr/>
            <p:nvPr/>
          </p:nvGrpSpPr>
          <p:grpSpPr>
            <a:xfrm>
              <a:off x="8157300" y="4220973"/>
              <a:ext cx="1351475" cy="1115900"/>
              <a:chOff x="826" y="2854"/>
              <a:chExt cx="1222" cy="1009"/>
            </a:xfrm>
          </p:grpSpPr>
          <p:sp>
            <p:nvSpPr>
              <p:cNvPr id="381" name="Google Shape;381;p17"/>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7"/>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3" name="Google Shape;383;p17"/>
            <p:cNvGrpSpPr/>
            <p:nvPr/>
          </p:nvGrpSpPr>
          <p:grpSpPr>
            <a:xfrm>
              <a:off x="-273322" y="-344178"/>
              <a:ext cx="1467169" cy="1767349"/>
              <a:chOff x="1171576" y="1525588"/>
              <a:chExt cx="2071688" cy="2495550"/>
            </a:xfrm>
          </p:grpSpPr>
          <p:sp>
            <p:nvSpPr>
              <p:cNvPr id="384" name="Google Shape;384;p17"/>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17"/>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86" name="Google Shape;386;p17"/>
          <p:cNvGrpSpPr/>
          <p:nvPr/>
        </p:nvGrpSpPr>
        <p:grpSpPr>
          <a:xfrm>
            <a:off x="145725" y="41425"/>
            <a:ext cx="8918200" cy="4990650"/>
            <a:chOff x="49" y="24"/>
            <a:chExt cx="7629" cy="4269"/>
          </a:xfrm>
        </p:grpSpPr>
        <p:sp>
          <p:nvSpPr>
            <p:cNvPr id="387" name="Google Shape;387;p17"/>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17"/>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 name="Google Shape;389;p17"/>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390" name="Google Shape;390;p17"/>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391" name="Google Shape;391;p17"/>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17"/>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17"/>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17"/>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17"/>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17"/>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17"/>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17"/>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17"/>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17"/>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17"/>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17"/>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03" name="Google Shape;403;p17"/>
          <p:cNvSpPr txBox="1"/>
          <p:nvPr>
            <p:ph type="title"/>
          </p:nvPr>
        </p:nvSpPr>
        <p:spPr>
          <a:xfrm>
            <a:off x="4766500" y="1786125"/>
            <a:ext cx="3385200" cy="66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4" name="Google Shape;404;p17"/>
          <p:cNvSpPr txBox="1"/>
          <p:nvPr>
            <p:ph idx="1" type="subTitle"/>
          </p:nvPr>
        </p:nvSpPr>
        <p:spPr>
          <a:xfrm>
            <a:off x="4766665" y="2446575"/>
            <a:ext cx="3385200" cy="910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05" name="Google Shape;405;p17"/>
          <p:cNvGrpSpPr/>
          <p:nvPr/>
        </p:nvGrpSpPr>
        <p:grpSpPr>
          <a:xfrm>
            <a:off x="-166209" y="2386577"/>
            <a:ext cx="9511806" cy="2151647"/>
            <a:chOff x="-166209" y="2443727"/>
            <a:chExt cx="9511806" cy="2151647"/>
          </a:xfrm>
        </p:grpSpPr>
        <p:grpSp>
          <p:nvGrpSpPr>
            <p:cNvPr id="406" name="Google Shape;406;p17"/>
            <p:cNvGrpSpPr/>
            <p:nvPr/>
          </p:nvGrpSpPr>
          <p:grpSpPr>
            <a:xfrm>
              <a:off x="-166209" y="4416139"/>
              <a:ext cx="632211" cy="179235"/>
              <a:chOff x="674688" y="722313"/>
              <a:chExt cx="1231900" cy="349250"/>
            </a:xfrm>
          </p:grpSpPr>
          <p:sp>
            <p:nvSpPr>
              <p:cNvPr id="407" name="Google Shape;407;p17"/>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17"/>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9" name="Google Shape;409;p17"/>
            <p:cNvGrpSpPr/>
            <p:nvPr/>
          </p:nvGrpSpPr>
          <p:grpSpPr>
            <a:xfrm rot="1807235">
              <a:off x="8576170" y="2621414"/>
              <a:ext cx="766652" cy="217350"/>
              <a:chOff x="674688" y="722313"/>
              <a:chExt cx="1231900" cy="349250"/>
            </a:xfrm>
          </p:grpSpPr>
          <p:sp>
            <p:nvSpPr>
              <p:cNvPr id="410" name="Google Shape;410;p17"/>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17"/>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412" name="Shape 412"/>
        <p:cNvGrpSpPr/>
        <p:nvPr/>
      </p:nvGrpSpPr>
      <p:grpSpPr>
        <a:xfrm>
          <a:off x="0" y="0"/>
          <a:ext cx="0" cy="0"/>
          <a:chOff x="0" y="0"/>
          <a:chExt cx="0" cy="0"/>
        </a:xfrm>
      </p:grpSpPr>
      <p:grpSp>
        <p:nvGrpSpPr>
          <p:cNvPr id="413" name="Google Shape;413;p18"/>
          <p:cNvGrpSpPr/>
          <p:nvPr/>
        </p:nvGrpSpPr>
        <p:grpSpPr>
          <a:xfrm>
            <a:off x="4372703" y="-673428"/>
            <a:ext cx="5298073" cy="5462702"/>
            <a:chOff x="4372703" y="-673428"/>
            <a:chExt cx="5298073" cy="5462702"/>
          </a:xfrm>
        </p:grpSpPr>
        <p:grpSp>
          <p:nvGrpSpPr>
            <p:cNvPr id="414" name="Google Shape;414;p18"/>
            <p:cNvGrpSpPr/>
            <p:nvPr/>
          </p:nvGrpSpPr>
          <p:grpSpPr>
            <a:xfrm>
              <a:off x="8319301" y="3673374"/>
              <a:ext cx="1351475" cy="1115900"/>
              <a:chOff x="607" y="5260"/>
              <a:chExt cx="1222" cy="1009"/>
            </a:xfrm>
          </p:grpSpPr>
          <p:sp>
            <p:nvSpPr>
              <p:cNvPr id="415" name="Google Shape;415;p18"/>
              <p:cNvSpPr/>
              <p:nvPr/>
            </p:nvSpPr>
            <p:spPr>
              <a:xfrm>
                <a:off x="706" y="5262"/>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18"/>
              <p:cNvSpPr/>
              <p:nvPr/>
            </p:nvSpPr>
            <p:spPr>
              <a:xfrm>
                <a:off x="607" y="5260"/>
                <a:ext cx="1174" cy="1009"/>
              </a:xfrm>
              <a:custGeom>
                <a:rect b="b" l="l" r="r" t="t"/>
                <a:pathLst>
                  <a:path extrusionOk="0" h="1009" w="1174">
                    <a:moveTo>
                      <a:pt x="851" y="0"/>
                    </a:moveTo>
                    <a:lnTo>
                      <a:pt x="0" y="1009"/>
                    </a:lnTo>
                    <a:lnTo>
                      <a:pt x="1174" y="800"/>
                    </a:lnTo>
                    <a:lnTo>
                      <a:pt x="851"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7" name="Google Shape;417;p18"/>
            <p:cNvGrpSpPr/>
            <p:nvPr/>
          </p:nvGrpSpPr>
          <p:grpSpPr>
            <a:xfrm>
              <a:off x="4372703" y="-673428"/>
              <a:ext cx="1467169" cy="1767349"/>
              <a:chOff x="7678106" y="910896"/>
              <a:chExt cx="2071688" cy="2495550"/>
            </a:xfrm>
          </p:grpSpPr>
          <p:sp>
            <p:nvSpPr>
              <p:cNvPr id="418" name="Google Shape;418;p18"/>
              <p:cNvSpPr/>
              <p:nvPr/>
            </p:nvSpPr>
            <p:spPr>
              <a:xfrm>
                <a:off x="7697156" y="1007733"/>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18"/>
              <p:cNvSpPr/>
              <p:nvPr/>
            </p:nvSpPr>
            <p:spPr>
              <a:xfrm>
                <a:off x="7678106" y="910896"/>
                <a:ext cx="2052638" cy="2397125"/>
              </a:xfrm>
              <a:custGeom>
                <a:rect b="b" l="l" r="r" t="t"/>
                <a:pathLst>
                  <a:path extrusionOk="0" h="1510" w="1293">
                    <a:moveTo>
                      <a:pt x="947" y="0"/>
                    </a:moveTo>
                    <a:lnTo>
                      <a:pt x="0" y="783"/>
                    </a:lnTo>
                    <a:lnTo>
                      <a:pt x="1293" y="1510"/>
                    </a:lnTo>
                    <a:lnTo>
                      <a:pt x="947"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20" name="Google Shape;420;p18"/>
          <p:cNvGrpSpPr/>
          <p:nvPr/>
        </p:nvGrpSpPr>
        <p:grpSpPr>
          <a:xfrm>
            <a:off x="145725" y="41425"/>
            <a:ext cx="8918200" cy="4990650"/>
            <a:chOff x="49" y="24"/>
            <a:chExt cx="7629" cy="4269"/>
          </a:xfrm>
        </p:grpSpPr>
        <p:sp>
          <p:nvSpPr>
            <p:cNvPr id="421" name="Google Shape;421;p18"/>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18"/>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18"/>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424" name="Google Shape;424;p18"/>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425" name="Google Shape;425;p18"/>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18"/>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18"/>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18"/>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18"/>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18"/>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8"/>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8"/>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8"/>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8"/>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8"/>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8"/>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37" name="Google Shape;437;p18"/>
          <p:cNvGrpSpPr/>
          <p:nvPr/>
        </p:nvGrpSpPr>
        <p:grpSpPr>
          <a:xfrm>
            <a:off x="-166209" y="982102"/>
            <a:ext cx="9511806" cy="2151647"/>
            <a:chOff x="-166209" y="2443727"/>
            <a:chExt cx="9511806" cy="2151647"/>
          </a:xfrm>
        </p:grpSpPr>
        <p:grpSp>
          <p:nvGrpSpPr>
            <p:cNvPr id="438" name="Google Shape;438;p18"/>
            <p:cNvGrpSpPr/>
            <p:nvPr/>
          </p:nvGrpSpPr>
          <p:grpSpPr>
            <a:xfrm>
              <a:off x="-166209" y="4416139"/>
              <a:ext cx="632211" cy="179235"/>
              <a:chOff x="674688" y="722313"/>
              <a:chExt cx="1231900" cy="349250"/>
            </a:xfrm>
          </p:grpSpPr>
          <p:sp>
            <p:nvSpPr>
              <p:cNvPr id="439" name="Google Shape;439;p18"/>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8"/>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1" name="Google Shape;441;p18"/>
            <p:cNvGrpSpPr/>
            <p:nvPr/>
          </p:nvGrpSpPr>
          <p:grpSpPr>
            <a:xfrm rot="1807235">
              <a:off x="8576170" y="2621414"/>
              <a:ext cx="766652" cy="217350"/>
              <a:chOff x="674688" y="722313"/>
              <a:chExt cx="1231900" cy="349250"/>
            </a:xfrm>
          </p:grpSpPr>
          <p:sp>
            <p:nvSpPr>
              <p:cNvPr id="442" name="Google Shape;442;p18"/>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8"/>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44" name="Google Shape;444;p1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5" name="Google Shape;445;p18"/>
          <p:cNvSpPr txBox="1"/>
          <p:nvPr>
            <p:ph idx="1" type="body"/>
          </p:nvPr>
        </p:nvSpPr>
        <p:spPr>
          <a:xfrm>
            <a:off x="720000" y="1327650"/>
            <a:ext cx="7704000" cy="298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191919"/>
              </a:buClr>
              <a:buSzPts val="1400"/>
              <a:buFont typeface="Anaheim"/>
              <a:buChar char="●"/>
              <a:defRPr/>
            </a:lvl1pPr>
            <a:lvl2pPr indent="-317500" lvl="1" marL="914400" rtl="0">
              <a:lnSpc>
                <a:spcPct val="100000"/>
              </a:lnSpc>
              <a:spcBef>
                <a:spcPts val="0"/>
              </a:spcBef>
              <a:spcAft>
                <a:spcPts val="0"/>
              </a:spcAft>
              <a:buClr>
                <a:srgbClr val="191919"/>
              </a:buClr>
              <a:buSzPts val="1400"/>
              <a:buFont typeface="Anaheim"/>
              <a:buChar char="○"/>
              <a:defRPr/>
            </a:lvl2pPr>
            <a:lvl3pPr indent="-317500" lvl="2" marL="1371600" rtl="0">
              <a:lnSpc>
                <a:spcPct val="100000"/>
              </a:lnSpc>
              <a:spcBef>
                <a:spcPts val="0"/>
              </a:spcBef>
              <a:spcAft>
                <a:spcPts val="0"/>
              </a:spcAft>
              <a:buClr>
                <a:srgbClr val="191919"/>
              </a:buClr>
              <a:buSzPts val="1400"/>
              <a:buFont typeface="Anaheim"/>
              <a:buChar char="■"/>
              <a:defRPr/>
            </a:lvl3pPr>
            <a:lvl4pPr indent="-317500" lvl="3" marL="1828800" rtl="0">
              <a:lnSpc>
                <a:spcPct val="100000"/>
              </a:lnSpc>
              <a:spcBef>
                <a:spcPts val="0"/>
              </a:spcBef>
              <a:spcAft>
                <a:spcPts val="0"/>
              </a:spcAft>
              <a:buClr>
                <a:srgbClr val="191919"/>
              </a:buClr>
              <a:buSzPts val="1400"/>
              <a:buFont typeface="Anaheim"/>
              <a:buChar char="●"/>
              <a:defRPr/>
            </a:lvl4pPr>
            <a:lvl5pPr indent="-317500" lvl="4" marL="2286000" rtl="0">
              <a:lnSpc>
                <a:spcPct val="100000"/>
              </a:lnSpc>
              <a:spcBef>
                <a:spcPts val="0"/>
              </a:spcBef>
              <a:spcAft>
                <a:spcPts val="0"/>
              </a:spcAft>
              <a:buClr>
                <a:srgbClr val="191919"/>
              </a:buClr>
              <a:buSzPts val="1400"/>
              <a:buFont typeface="Anaheim"/>
              <a:buChar char="○"/>
              <a:defRPr/>
            </a:lvl5pPr>
            <a:lvl6pPr indent="-317500" lvl="5" marL="2743200" rtl="0">
              <a:lnSpc>
                <a:spcPct val="100000"/>
              </a:lnSpc>
              <a:spcBef>
                <a:spcPts val="0"/>
              </a:spcBef>
              <a:spcAft>
                <a:spcPts val="0"/>
              </a:spcAft>
              <a:buClr>
                <a:srgbClr val="191919"/>
              </a:buClr>
              <a:buSzPts val="1400"/>
              <a:buFont typeface="Anaheim"/>
              <a:buChar char="■"/>
              <a:defRPr/>
            </a:lvl6pPr>
            <a:lvl7pPr indent="-317500" lvl="6" marL="3200400" rtl="0">
              <a:lnSpc>
                <a:spcPct val="100000"/>
              </a:lnSpc>
              <a:spcBef>
                <a:spcPts val="0"/>
              </a:spcBef>
              <a:spcAft>
                <a:spcPts val="0"/>
              </a:spcAft>
              <a:buClr>
                <a:srgbClr val="191919"/>
              </a:buClr>
              <a:buSzPts val="1400"/>
              <a:buFont typeface="Anaheim"/>
              <a:buChar char="●"/>
              <a:defRPr/>
            </a:lvl7pPr>
            <a:lvl8pPr indent="-317500" lvl="7" marL="3657600" rtl="0">
              <a:lnSpc>
                <a:spcPct val="100000"/>
              </a:lnSpc>
              <a:spcBef>
                <a:spcPts val="0"/>
              </a:spcBef>
              <a:spcAft>
                <a:spcPts val="0"/>
              </a:spcAft>
              <a:buClr>
                <a:srgbClr val="191919"/>
              </a:buClr>
              <a:buSzPts val="1400"/>
              <a:buFont typeface="Anaheim"/>
              <a:buChar char="○"/>
              <a:defRPr/>
            </a:lvl8pPr>
            <a:lvl9pPr indent="-317500" lvl="8" marL="4114800" rtl="0">
              <a:lnSpc>
                <a:spcPct val="100000"/>
              </a:lnSpc>
              <a:spcBef>
                <a:spcPts val="0"/>
              </a:spcBef>
              <a:spcAft>
                <a:spcPts val="0"/>
              </a:spcAft>
              <a:buClr>
                <a:srgbClr val="19191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46" name="Shape 446"/>
        <p:cNvGrpSpPr/>
        <p:nvPr/>
      </p:nvGrpSpPr>
      <p:grpSpPr>
        <a:xfrm>
          <a:off x="0" y="0"/>
          <a:ext cx="0" cy="0"/>
          <a:chOff x="0" y="0"/>
          <a:chExt cx="0" cy="0"/>
        </a:xfrm>
      </p:grpSpPr>
      <p:grpSp>
        <p:nvGrpSpPr>
          <p:cNvPr id="447" name="Google Shape;447;p19"/>
          <p:cNvGrpSpPr/>
          <p:nvPr/>
        </p:nvGrpSpPr>
        <p:grpSpPr>
          <a:xfrm>
            <a:off x="-525850" y="2161748"/>
            <a:ext cx="10308447" cy="1786510"/>
            <a:chOff x="-525850" y="2161748"/>
            <a:chExt cx="10308447" cy="1786510"/>
          </a:xfrm>
        </p:grpSpPr>
        <p:grpSp>
          <p:nvGrpSpPr>
            <p:cNvPr id="448" name="Google Shape;448;p19"/>
            <p:cNvGrpSpPr/>
            <p:nvPr/>
          </p:nvGrpSpPr>
          <p:grpSpPr>
            <a:xfrm>
              <a:off x="8315428" y="2180910"/>
              <a:ext cx="1467169" cy="1767349"/>
              <a:chOff x="1171576" y="1525588"/>
              <a:chExt cx="2071688" cy="2495550"/>
            </a:xfrm>
          </p:grpSpPr>
          <p:sp>
            <p:nvSpPr>
              <p:cNvPr id="449" name="Google Shape;449;p19"/>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19"/>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1" name="Google Shape;451;p19"/>
            <p:cNvGrpSpPr/>
            <p:nvPr/>
          </p:nvGrpSpPr>
          <p:grpSpPr>
            <a:xfrm>
              <a:off x="-525850" y="2161748"/>
              <a:ext cx="1351475" cy="1115900"/>
              <a:chOff x="826" y="2854"/>
              <a:chExt cx="1222" cy="1009"/>
            </a:xfrm>
          </p:grpSpPr>
          <p:sp>
            <p:nvSpPr>
              <p:cNvPr id="452" name="Google Shape;452;p19"/>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19"/>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54" name="Google Shape;454;p19"/>
          <p:cNvGrpSpPr/>
          <p:nvPr/>
        </p:nvGrpSpPr>
        <p:grpSpPr>
          <a:xfrm>
            <a:off x="145725" y="41425"/>
            <a:ext cx="8918200" cy="4990650"/>
            <a:chOff x="49" y="24"/>
            <a:chExt cx="7629" cy="4269"/>
          </a:xfrm>
        </p:grpSpPr>
        <p:sp>
          <p:nvSpPr>
            <p:cNvPr id="455" name="Google Shape;455;p19"/>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9"/>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9"/>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458" name="Google Shape;458;p19"/>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459" name="Google Shape;459;p19"/>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9"/>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9"/>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9"/>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9"/>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9"/>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9"/>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9"/>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9"/>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9"/>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9"/>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9"/>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 name="Google Shape;471;p19"/>
          <p:cNvGrpSpPr/>
          <p:nvPr/>
        </p:nvGrpSpPr>
        <p:grpSpPr>
          <a:xfrm>
            <a:off x="-166209" y="1432989"/>
            <a:ext cx="9504056" cy="3516387"/>
            <a:chOff x="-166209" y="1432989"/>
            <a:chExt cx="9504056" cy="3516387"/>
          </a:xfrm>
        </p:grpSpPr>
        <p:grpSp>
          <p:nvGrpSpPr>
            <p:cNvPr id="472" name="Google Shape;472;p19"/>
            <p:cNvGrpSpPr/>
            <p:nvPr/>
          </p:nvGrpSpPr>
          <p:grpSpPr>
            <a:xfrm>
              <a:off x="-166209" y="1432989"/>
              <a:ext cx="632211" cy="179235"/>
              <a:chOff x="674688" y="722313"/>
              <a:chExt cx="1231900" cy="349250"/>
            </a:xfrm>
          </p:grpSpPr>
          <p:sp>
            <p:nvSpPr>
              <p:cNvPr id="473" name="Google Shape;473;p19"/>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9"/>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5" name="Google Shape;475;p19"/>
            <p:cNvGrpSpPr/>
            <p:nvPr/>
          </p:nvGrpSpPr>
          <p:grpSpPr>
            <a:xfrm rot="1807235">
              <a:off x="8568420" y="4554339"/>
              <a:ext cx="766652" cy="217350"/>
              <a:chOff x="674688" y="722313"/>
              <a:chExt cx="1231900" cy="349250"/>
            </a:xfrm>
          </p:grpSpPr>
          <p:sp>
            <p:nvSpPr>
              <p:cNvPr id="476" name="Google Shape;476;p19"/>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9"/>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78" name="Google Shape;478;p1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9" name="Google Shape;479;p19"/>
          <p:cNvSpPr txBox="1"/>
          <p:nvPr>
            <p:ph idx="1" type="subTitle"/>
          </p:nvPr>
        </p:nvSpPr>
        <p:spPr>
          <a:xfrm>
            <a:off x="5111263" y="3058225"/>
            <a:ext cx="2640000" cy="111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19"/>
          <p:cNvSpPr txBox="1"/>
          <p:nvPr>
            <p:ph idx="2" type="subTitle"/>
          </p:nvPr>
        </p:nvSpPr>
        <p:spPr>
          <a:xfrm>
            <a:off x="1392737" y="3058225"/>
            <a:ext cx="2640000" cy="111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1" name="Google Shape;481;p19"/>
          <p:cNvSpPr txBox="1"/>
          <p:nvPr>
            <p:ph idx="3" type="subTitle"/>
          </p:nvPr>
        </p:nvSpPr>
        <p:spPr>
          <a:xfrm>
            <a:off x="1392737" y="25755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482" name="Google Shape;482;p19"/>
          <p:cNvSpPr txBox="1"/>
          <p:nvPr>
            <p:ph idx="4" type="subTitle"/>
          </p:nvPr>
        </p:nvSpPr>
        <p:spPr>
          <a:xfrm>
            <a:off x="5111263" y="25755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83" name="Shape 483"/>
        <p:cNvGrpSpPr/>
        <p:nvPr/>
      </p:nvGrpSpPr>
      <p:grpSpPr>
        <a:xfrm>
          <a:off x="0" y="0"/>
          <a:ext cx="0" cy="0"/>
          <a:chOff x="0" y="0"/>
          <a:chExt cx="0" cy="0"/>
        </a:xfrm>
      </p:grpSpPr>
      <p:grpSp>
        <p:nvGrpSpPr>
          <p:cNvPr id="484" name="Google Shape;484;p20"/>
          <p:cNvGrpSpPr/>
          <p:nvPr/>
        </p:nvGrpSpPr>
        <p:grpSpPr>
          <a:xfrm>
            <a:off x="1621253" y="-1068440"/>
            <a:ext cx="8013985" cy="5672439"/>
            <a:chOff x="1621253" y="-1068440"/>
            <a:chExt cx="8013985" cy="5672439"/>
          </a:xfrm>
        </p:grpSpPr>
        <p:grpSp>
          <p:nvGrpSpPr>
            <p:cNvPr id="485" name="Google Shape;485;p20"/>
            <p:cNvGrpSpPr/>
            <p:nvPr/>
          </p:nvGrpSpPr>
          <p:grpSpPr>
            <a:xfrm>
              <a:off x="8283763" y="3488098"/>
              <a:ext cx="1351475" cy="1115900"/>
              <a:chOff x="826" y="2854"/>
              <a:chExt cx="1222" cy="1009"/>
            </a:xfrm>
          </p:grpSpPr>
          <p:sp>
            <p:nvSpPr>
              <p:cNvPr id="486" name="Google Shape;486;p20"/>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20"/>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8" name="Google Shape;488;p20"/>
            <p:cNvGrpSpPr/>
            <p:nvPr/>
          </p:nvGrpSpPr>
          <p:grpSpPr>
            <a:xfrm>
              <a:off x="1621253" y="-1068440"/>
              <a:ext cx="1467169" cy="1767349"/>
              <a:chOff x="1171576" y="1525588"/>
              <a:chExt cx="2071688" cy="2495550"/>
            </a:xfrm>
          </p:grpSpPr>
          <p:sp>
            <p:nvSpPr>
              <p:cNvPr id="489" name="Google Shape;489;p20"/>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20"/>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91" name="Google Shape;491;p20"/>
          <p:cNvGrpSpPr/>
          <p:nvPr/>
        </p:nvGrpSpPr>
        <p:grpSpPr>
          <a:xfrm>
            <a:off x="145725" y="41425"/>
            <a:ext cx="8918200" cy="4990650"/>
            <a:chOff x="49" y="24"/>
            <a:chExt cx="7629" cy="4269"/>
          </a:xfrm>
        </p:grpSpPr>
        <p:sp>
          <p:nvSpPr>
            <p:cNvPr id="492" name="Google Shape;492;p20"/>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20"/>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20"/>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495" name="Google Shape;495;p20"/>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496" name="Google Shape;496;p20"/>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20"/>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20"/>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20"/>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20"/>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20"/>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20"/>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20"/>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20"/>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20"/>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20"/>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20"/>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8" name="Google Shape;508;p20"/>
          <p:cNvGrpSpPr/>
          <p:nvPr/>
        </p:nvGrpSpPr>
        <p:grpSpPr>
          <a:xfrm>
            <a:off x="-236206" y="860277"/>
            <a:ext cx="9511820" cy="751947"/>
            <a:chOff x="-236206" y="860277"/>
            <a:chExt cx="9511820" cy="751947"/>
          </a:xfrm>
        </p:grpSpPr>
        <p:grpSp>
          <p:nvGrpSpPr>
            <p:cNvPr id="509" name="Google Shape;509;p20"/>
            <p:cNvGrpSpPr/>
            <p:nvPr/>
          </p:nvGrpSpPr>
          <p:grpSpPr>
            <a:xfrm>
              <a:off x="8643403" y="1432989"/>
              <a:ext cx="632211" cy="179235"/>
              <a:chOff x="674688" y="722313"/>
              <a:chExt cx="1231900" cy="349250"/>
            </a:xfrm>
          </p:grpSpPr>
          <p:sp>
            <p:nvSpPr>
              <p:cNvPr id="510" name="Google Shape;510;p20"/>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20"/>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2" name="Google Shape;512;p20"/>
            <p:cNvGrpSpPr/>
            <p:nvPr/>
          </p:nvGrpSpPr>
          <p:grpSpPr>
            <a:xfrm rot="1807235">
              <a:off x="-233430" y="1037964"/>
              <a:ext cx="766652" cy="217350"/>
              <a:chOff x="674688" y="722313"/>
              <a:chExt cx="1231900" cy="349250"/>
            </a:xfrm>
          </p:grpSpPr>
          <p:sp>
            <p:nvSpPr>
              <p:cNvPr id="513" name="Google Shape;513;p20"/>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20"/>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15" name="Google Shape;515;p2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6" name="Google Shape;516;p20"/>
          <p:cNvSpPr txBox="1"/>
          <p:nvPr>
            <p:ph idx="1" type="subTitle"/>
          </p:nvPr>
        </p:nvSpPr>
        <p:spPr>
          <a:xfrm>
            <a:off x="4659687" y="1905100"/>
            <a:ext cx="3598800" cy="189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7" name="Google Shape;517;p20"/>
          <p:cNvSpPr txBox="1"/>
          <p:nvPr>
            <p:ph idx="2" type="subTitle"/>
          </p:nvPr>
        </p:nvSpPr>
        <p:spPr>
          <a:xfrm>
            <a:off x="885513" y="1905100"/>
            <a:ext cx="3598800" cy="189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1430400" y="1979925"/>
            <a:ext cx="6283200" cy="14271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SzPts val="3600"/>
              <a:buNone/>
              <a:defRPr sz="3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hasCustomPrompt="1" idx="2" type="title"/>
          </p:nvPr>
        </p:nvSpPr>
        <p:spPr>
          <a:xfrm>
            <a:off x="3745950" y="1064025"/>
            <a:ext cx="1652100" cy="915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txBox="1"/>
          <p:nvPr>
            <p:ph idx="1" type="subTitle"/>
          </p:nvPr>
        </p:nvSpPr>
        <p:spPr>
          <a:xfrm>
            <a:off x="1430400" y="3464225"/>
            <a:ext cx="62832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0" name="Google Shape;30;p3"/>
          <p:cNvGrpSpPr/>
          <p:nvPr/>
        </p:nvGrpSpPr>
        <p:grpSpPr>
          <a:xfrm>
            <a:off x="-1011147" y="-507652"/>
            <a:ext cx="10933120" cy="2050248"/>
            <a:chOff x="-1011147" y="-507652"/>
            <a:chExt cx="10933120" cy="2050248"/>
          </a:xfrm>
        </p:grpSpPr>
        <p:grpSp>
          <p:nvGrpSpPr>
            <p:cNvPr id="31" name="Google Shape;31;p3"/>
            <p:cNvGrpSpPr/>
            <p:nvPr/>
          </p:nvGrpSpPr>
          <p:grpSpPr>
            <a:xfrm rot="-2027901">
              <a:off x="8374325" y="-226052"/>
              <a:ext cx="1351475" cy="1115900"/>
              <a:chOff x="826" y="2854"/>
              <a:chExt cx="1222" cy="1009"/>
            </a:xfrm>
          </p:grpSpPr>
          <p:sp>
            <p:nvSpPr>
              <p:cNvPr id="32" name="Google Shape;32;p3"/>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 name="Google Shape;33;p3"/>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 name="Google Shape;34;p3"/>
            <p:cNvGrpSpPr/>
            <p:nvPr/>
          </p:nvGrpSpPr>
          <p:grpSpPr>
            <a:xfrm>
              <a:off x="-1011147" y="-224753"/>
              <a:ext cx="1467169" cy="1767349"/>
              <a:chOff x="1171576" y="1525588"/>
              <a:chExt cx="2071688" cy="2495550"/>
            </a:xfrm>
          </p:grpSpPr>
          <p:sp>
            <p:nvSpPr>
              <p:cNvPr id="35" name="Google Shape;35;p3"/>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 name="Google Shape;36;p3"/>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37" name="Google Shape;37;p3"/>
          <p:cNvSpPr/>
          <p:nvPr/>
        </p:nvSpPr>
        <p:spPr>
          <a:xfrm>
            <a:off x="-681992" y="4277350"/>
            <a:ext cx="1467300" cy="1466100"/>
          </a:xfrm>
          <a:prstGeom prst="ellipse">
            <a:avLst/>
          </a:pr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 name="Google Shape;38;p3"/>
          <p:cNvGrpSpPr/>
          <p:nvPr/>
        </p:nvGrpSpPr>
        <p:grpSpPr>
          <a:xfrm>
            <a:off x="-180758" y="2214445"/>
            <a:ext cx="9739780" cy="2351481"/>
            <a:chOff x="-180758" y="2214445"/>
            <a:chExt cx="9739780" cy="2351481"/>
          </a:xfrm>
        </p:grpSpPr>
        <p:grpSp>
          <p:nvGrpSpPr>
            <p:cNvPr id="39" name="Google Shape;39;p3"/>
            <p:cNvGrpSpPr/>
            <p:nvPr/>
          </p:nvGrpSpPr>
          <p:grpSpPr>
            <a:xfrm>
              <a:off x="8541103" y="4277341"/>
              <a:ext cx="1017919" cy="288585"/>
              <a:chOff x="674688" y="722313"/>
              <a:chExt cx="1231900" cy="349250"/>
            </a:xfrm>
          </p:grpSpPr>
          <p:sp>
            <p:nvSpPr>
              <p:cNvPr id="40" name="Google Shape;40;p3"/>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3"/>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 name="Google Shape;42;p3"/>
            <p:cNvGrpSpPr/>
            <p:nvPr/>
          </p:nvGrpSpPr>
          <p:grpSpPr>
            <a:xfrm rot="1807044">
              <a:off x="-178465" y="2360954"/>
              <a:ext cx="632186" cy="179228"/>
              <a:chOff x="674688" y="722313"/>
              <a:chExt cx="1231900" cy="349250"/>
            </a:xfrm>
          </p:grpSpPr>
          <p:sp>
            <p:nvSpPr>
              <p:cNvPr id="43" name="Google Shape;43;p3"/>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3"/>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18" name="Shape 518"/>
        <p:cNvGrpSpPr/>
        <p:nvPr/>
      </p:nvGrpSpPr>
      <p:grpSpPr>
        <a:xfrm>
          <a:off x="0" y="0"/>
          <a:ext cx="0" cy="0"/>
          <a:chOff x="0" y="0"/>
          <a:chExt cx="0" cy="0"/>
        </a:xfrm>
      </p:grpSpPr>
      <p:grpSp>
        <p:nvGrpSpPr>
          <p:cNvPr id="519" name="Google Shape;519;p21"/>
          <p:cNvGrpSpPr/>
          <p:nvPr/>
        </p:nvGrpSpPr>
        <p:grpSpPr>
          <a:xfrm>
            <a:off x="-235222" y="-238103"/>
            <a:ext cx="10148522" cy="2366851"/>
            <a:chOff x="-235222" y="-238103"/>
            <a:chExt cx="10148522" cy="2366851"/>
          </a:xfrm>
        </p:grpSpPr>
        <p:grpSp>
          <p:nvGrpSpPr>
            <p:cNvPr id="520" name="Google Shape;520;p21"/>
            <p:cNvGrpSpPr/>
            <p:nvPr/>
          </p:nvGrpSpPr>
          <p:grpSpPr>
            <a:xfrm>
              <a:off x="8561825" y="1012848"/>
              <a:ext cx="1351475" cy="1115900"/>
              <a:chOff x="826" y="2854"/>
              <a:chExt cx="1222" cy="1009"/>
            </a:xfrm>
          </p:grpSpPr>
          <p:sp>
            <p:nvSpPr>
              <p:cNvPr id="521" name="Google Shape;521;p21"/>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21"/>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23" name="Google Shape;523;p21"/>
            <p:cNvGrpSpPr/>
            <p:nvPr/>
          </p:nvGrpSpPr>
          <p:grpSpPr>
            <a:xfrm>
              <a:off x="-235222" y="-238103"/>
              <a:ext cx="1467169" cy="1767349"/>
              <a:chOff x="1171576" y="1525588"/>
              <a:chExt cx="2071688" cy="2495550"/>
            </a:xfrm>
          </p:grpSpPr>
          <p:sp>
            <p:nvSpPr>
              <p:cNvPr id="524" name="Google Shape;524;p21"/>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21"/>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26" name="Google Shape;526;p21"/>
          <p:cNvGrpSpPr/>
          <p:nvPr/>
        </p:nvGrpSpPr>
        <p:grpSpPr>
          <a:xfrm>
            <a:off x="145725" y="41425"/>
            <a:ext cx="8918200" cy="4990650"/>
            <a:chOff x="49" y="24"/>
            <a:chExt cx="7629" cy="4269"/>
          </a:xfrm>
        </p:grpSpPr>
        <p:sp>
          <p:nvSpPr>
            <p:cNvPr id="527" name="Google Shape;527;p21"/>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21"/>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21"/>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530" name="Google Shape;530;p21"/>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531" name="Google Shape;531;p21"/>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21"/>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21"/>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21"/>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21"/>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21"/>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21"/>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21"/>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21"/>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21"/>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21"/>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21"/>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3" name="Google Shape;543;p2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4" name="Google Shape;544;p21"/>
          <p:cNvSpPr txBox="1"/>
          <p:nvPr>
            <p:ph idx="1" type="subTitle"/>
          </p:nvPr>
        </p:nvSpPr>
        <p:spPr>
          <a:xfrm>
            <a:off x="937625" y="3058225"/>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21"/>
          <p:cNvSpPr txBox="1"/>
          <p:nvPr>
            <p:ph idx="2" type="subTitle"/>
          </p:nvPr>
        </p:nvSpPr>
        <p:spPr>
          <a:xfrm>
            <a:off x="3484347" y="3058225"/>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6" name="Google Shape;546;p21"/>
          <p:cNvSpPr txBox="1"/>
          <p:nvPr>
            <p:ph idx="3" type="subTitle"/>
          </p:nvPr>
        </p:nvSpPr>
        <p:spPr>
          <a:xfrm>
            <a:off x="6031075" y="3058225"/>
            <a:ext cx="2175300" cy="101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7" name="Google Shape;547;p21"/>
          <p:cNvSpPr txBox="1"/>
          <p:nvPr>
            <p:ph idx="4" type="subTitle"/>
          </p:nvPr>
        </p:nvSpPr>
        <p:spPr>
          <a:xfrm>
            <a:off x="937625" y="2575525"/>
            <a:ext cx="2175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48" name="Google Shape;548;p21"/>
          <p:cNvSpPr txBox="1"/>
          <p:nvPr>
            <p:ph idx="5" type="subTitle"/>
          </p:nvPr>
        </p:nvSpPr>
        <p:spPr>
          <a:xfrm>
            <a:off x="3484350" y="2575525"/>
            <a:ext cx="2175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49" name="Google Shape;549;p21"/>
          <p:cNvSpPr txBox="1"/>
          <p:nvPr>
            <p:ph idx="6" type="subTitle"/>
          </p:nvPr>
        </p:nvSpPr>
        <p:spPr>
          <a:xfrm>
            <a:off x="6031075" y="2575525"/>
            <a:ext cx="2175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550" name="Google Shape;550;p21"/>
          <p:cNvGrpSpPr/>
          <p:nvPr/>
        </p:nvGrpSpPr>
        <p:grpSpPr>
          <a:xfrm>
            <a:off x="-166209" y="3415627"/>
            <a:ext cx="9511806" cy="1179747"/>
            <a:chOff x="-166209" y="3415627"/>
            <a:chExt cx="9511806" cy="1179747"/>
          </a:xfrm>
        </p:grpSpPr>
        <p:grpSp>
          <p:nvGrpSpPr>
            <p:cNvPr id="551" name="Google Shape;551;p21"/>
            <p:cNvGrpSpPr/>
            <p:nvPr/>
          </p:nvGrpSpPr>
          <p:grpSpPr>
            <a:xfrm>
              <a:off x="-166209" y="4416139"/>
              <a:ext cx="632211" cy="179235"/>
              <a:chOff x="674688" y="722313"/>
              <a:chExt cx="1231900" cy="349250"/>
            </a:xfrm>
          </p:grpSpPr>
          <p:sp>
            <p:nvSpPr>
              <p:cNvPr id="552" name="Google Shape;552;p21"/>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21"/>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4" name="Google Shape;554;p21"/>
            <p:cNvGrpSpPr/>
            <p:nvPr/>
          </p:nvGrpSpPr>
          <p:grpSpPr>
            <a:xfrm rot="1807235">
              <a:off x="8576170" y="3593314"/>
              <a:ext cx="766652" cy="217350"/>
              <a:chOff x="674688" y="722313"/>
              <a:chExt cx="1231900" cy="349250"/>
            </a:xfrm>
          </p:grpSpPr>
          <p:sp>
            <p:nvSpPr>
              <p:cNvPr id="555" name="Google Shape;555;p21"/>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21"/>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57" name="Shape 557"/>
        <p:cNvGrpSpPr/>
        <p:nvPr/>
      </p:nvGrpSpPr>
      <p:grpSpPr>
        <a:xfrm>
          <a:off x="0" y="0"/>
          <a:ext cx="0" cy="0"/>
          <a:chOff x="0" y="0"/>
          <a:chExt cx="0" cy="0"/>
        </a:xfrm>
      </p:grpSpPr>
      <p:grpSp>
        <p:nvGrpSpPr>
          <p:cNvPr id="558" name="Google Shape;558;p22"/>
          <p:cNvGrpSpPr/>
          <p:nvPr/>
        </p:nvGrpSpPr>
        <p:grpSpPr>
          <a:xfrm>
            <a:off x="1621253" y="-1068440"/>
            <a:ext cx="8013985" cy="5672439"/>
            <a:chOff x="1621253" y="-1068440"/>
            <a:chExt cx="8013985" cy="5672439"/>
          </a:xfrm>
        </p:grpSpPr>
        <p:grpSp>
          <p:nvGrpSpPr>
            <p:cNvPr id="559" name="Google Shape;559;p22"/>
            <p:cNvGrpSpPr/>
            <p:nvPr/>
          </p:nvGrpSpPr>
          <p:grpSpPr>
            <a:xfrm>
              <a:off x="8283763" y="3488098"/>
              <a:ext cx="1351475" cy="1115900"/>
              <a:chOff x="826" y="2854"/>
              <a:chExt cx="1222" cy="1009"/>
            </a:xfrm>
          </p:grpSpPr>
          <p:sp>
            <p:nvSpPr>
              <p:cNvPr id="560" name="Google Shape;560;p22"/>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22"/>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2" name="Google Shape;562;p22"/>
            <p:cNvGrpSpPr/>
            <p:nvPr/>
          </p:nvGrpSpPr>
          <p:grpSpPr>
            <a:xfrm>
              <a:off x="1621253" y="-1068440"/>
              <a:ext cx="1467169" cy="1767349"/>
              <a:chOff x="1171576" y="1525588"/>
              <a:chExt cx="2071688" cy="2495550"/>
            </a:xfrm>
          </p:grpSpPr>
          <p:sp>
            <p:nvSpPr>
              <p:cNvPr id="563" name="Google Shape;563;p22"/>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22"/>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65" name="Google Shape;565;p22"/>
          <p:cNvGrpSpPr/>
          <p:nvPr/>
        </p:nvGrpSpPr>
        <p:grpSpPr>
          <a:xfrm>
            <a:off x="145725" y="41425"/>
            <a:ext cx="8918200" cy="4990650"/>
            <a:chOff x="49" y="24"/>
            <a:chExt cx="7629" cy="4269"/>
          </a:xfrm>
        </p:grpSpPr>
        <p:sp>
          <p:nvSpPr>
            <p:cNvPr id="566" name="Google Shape;566;p22"/>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22"/>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22"/>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569" name="Google Shape;569;p22"/>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570" name="Google Shape;570;p22"/>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22"/>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22"/>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22"/>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22"/>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22"/>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22"/>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22"/>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22"/>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22"/>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22"/>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22"/>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2" name="Google Shape;582;p22"/>
          <p:cNvGrpSpPr/>
          <p:nvPr/>
        </p:nvGrpSpPr>
        <p:grpSpPr>
          <a:xfrm>
            <a:off x="-236206" y="860277"/>
            <a:ext cx="9511820" cy="751947"/>
            <a:chOff x="-236206" y="860277"/>
            <a:chExt cx="9511820" cy="751947"/>
          </a:xfrm>
        </p:grpSpPr>
        <p:grpSp>
          <p:nvGrpSpPr>
            <p:cNvPr id="583" name="Google Shape;583;p22"/>
            <p:cNvGrpSpPr/>
            <p:nvPr/>
          </p:nvGrpSpPr>
          <p:grpSpPr>
            <a:xfrm>
              <a:off x="8643403" y="1432989"/>
              <a:ext cx="632211" cy="179235"/>
              <a:chOff x="674688" y="722313"/>
              <a:chExt cx="1231900" cy="349250"/>
            </a:xfrm>
          </p:grpSpPr>
          <p:sp>
            <p:nvSpPr>
              <p:cNvPr id="584" name="Google Shape;584;p22"/>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22"/>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6" name="Google Shape;586;p22"/>
            <p:cNvGrpSpPr/>
            <p:nvPr/>
          </p:nvGrpSpPr>
          <p:grpSpPr>
            <a:xfrm rot="1807235">
              <a:off x="-233430" y="1037964"/>
              <a:ext cx="766652" cy="217350"/>
              <a:chOff x="674688" y="722313"/>
              <a:chExt cx="1231900" cy="349250"/>
            </a:xfrm>
          </p:grpSpPr>
          <p:sp>
            <p:nvSpPr>
              <p:cNvPr id="587" name="Google Shape;587;p22"/>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22"/>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89" name="Google Shape;589;p2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0" name="Google Shape;590;p22"/>
          <p:cNvSpPr txBox="1"/>
          <p:nvPr>
            <p:ph idx="1" type="subTitle"/>
          </p:nvPr>
        </p:nvSpPr>
        <p:spPr>
          <a:xfrm>
            <a:off x="2234422" y="19724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1" name="Google Shape;591;p22"/>
          <p:cNvSpPr txBox="1"/>
          <p:nvPr>
            <p:ph idx="2" type="subTitle"/>
          </p:nvPr>
        </p:nvSpPr>
        <p:spPr>
          <a:xfrm>
            <a:off x="5891976" y="19724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2" name="Google Shape;592;p22"/>
          <p:cNvSpPr txBox="1"/>
          <p:nvPr>
            <p:ph idx="3" type="subTitle"/>
          </p:nvPr>
        </p:nvSpPr>
        <p:spPr>
          <a:xfrm>
            <a:off x="2234422" y="34847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 name="Google Shape;593;p22"/>
          <p:cNvSpPr txBox="1"/>
          <p:nvPr>
            <p:ph idx="4" type="subTitle"/>
          </p:nvPr>
        </p:nvSpPr>
        <p:spPr>
          <a:xfrm>
            <a:off x="5891976" y="34847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4" name="Google Shape;594;p22"/>
          <p:cNvSpPr txBox="1"/>
          <p:nvPr>
            <p:ph idx="5" type="subTitle"/>
          </p:nvPr>
        </p:nvSpPr>
        <p:spPr>
          <a:xfrm>
            <a:off x="2234424" y="1489700"/>
            <a:ext cx="19782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95" name="Google Shape;595;p22"/>
          <p:cNvSpPr txBox="1"/>
          <p:nvPr>
            <p:ph idx="6" type="subTitle"/>
          </p:nvPr>
        </p:nvSpPr>
        <p:spPr>
          <a:xfrm>
            <a:off x="2234424" y="3002000"/>
            <a:ext cx="19782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96" name="Google Shape;596;p22"/>
          <p:cNvSpPr txBox="1"/>
          <p:nvPr>
            <p:ph idx="7" type="subTitle"/>
          </p:nvPr>
        </p:nvSpPr>
        <p:spPr>
          <a:xfrm>
            <a:off x="5891974" y="1489700"/>
            <a:ext cx="19782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97" name="Google Shape;597;p22"/>
          <p:cNvSpPr txBox="1"/>
          <p:nvPr>
            <p:ph idx="8" type="subTitle"/>
          </p:nvPr>
        </p:nvSpPr>
        <p:spPr>
          <a:xfrm>
            <a:off x="5891974" y="3002000"/>
            <a:ext cx="19782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98" name="Shape 598"/>
        <p:cNvGrpSpPr/>
        <p:nvPr/>
      </p:nvGrpSpPr>
      <p:grpSpPr>
        <a:xfrm>
          <a:off x="0" y="0"/>
          <a:ext cx="0" cy="0"/>
          <a:chOff x="0" y="0"/>
          <a:chExt cx="0" cy="0"/>
        </a:xfrm>
      </p:grpSpPr>
      <p:grpSp>
        <p:nvGrpSpPr>
          <p:cNvPr id="599" name="Google Shape;599;p23"/>
          <p:cNvGrpSpPr/>
          <p:nvPr/>
        </p:nvGrpSpPr>
        <p:grpSpPr>
          <a:xfrm>
            <a:off x="-235222" y="-238103"/>
            <a:ext cx="10148522" cy="2366851"/>
            <a:chOff x="-235222" y="-238103"/>
            <a:chExt cx="10148522" cy="2366851"/>
          </a:xfrm>
        </p:grpSpPr>
        <p:grpSp>
          <p:nvGrpSpPr>
            <p:cNvPr id="600" name="Google Shape;600;p23"/>
            <p:cNvGrpSpPr/>
            <p:nvPr/>
          </p:nvGrpSpPr>
          <p:grpSpPr>
            <a:xfrm>
              <a:off x="8561825" y="1012848"/>
              <a:ext cx="1351475" cy="1115900"/>
              <a:chOff x="826" y="2854"/>
              <a:chExt cx="1222" cy="1009"/>
            </a:xfrm>
          </p:grpSpPr>
          <p:sp>
            <p:nvSpPr>
              <p:cNvPr id="601" name="Google Shape;601;p23"/>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23"/>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3" name="Google Shape;603;p23"/>
            <p:cNvGrpSpPr/>
            <p:nvPr/>
          </p:nvGrpSpPr>
          <p:grpSpPr>
            <a:xfrm>
              <a:off x="-235222" y="-238103"/>
              <a:ext cx="1467169" cy="1767349"/>
              <a:chOff x="1171576" y="1525588"/>
              <a:chExt cx="2071688" cy="2495550"/>
            </a:xfrm>
          </p:grpSpPr>
          <p:sp>
            <p:nvSpPr>
              <p:cNvPr id="604" name="Google Shape;604;p23"/>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23"/>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06" name="Google Shape;606;p23"/>
          <p:cNvGrpSpPr/>
          <p:nvPr/>
        </p:nvGrpSpPr>
        <p:grpSpPr>
          <a:xfrm>
            <a:off x="145725" y="41425"/>
            <a:ext cx="8918200" cy="4990650"/>
            <a:chOff x="49" y="24"/>
            <a:chExt cx="7629" cy="4269"/>
          </a:xfrm>
        </p:grpSpPr>
        <p:sp>
          <p:nvSpPr>
            <p:cNvPr id="607" name="Google Shape;607;p23"/>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23"/>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23"/>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610" name="Google Shape;610;p23"/>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611" name="Google Shape;611;p23"/>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23"/>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23"/>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23"/>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23"/>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23"/>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23"/>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23"/>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23"/>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23"/>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23"/>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23"/>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3" name="Google Shape;623;p23"/>
          <p:cNvGrpSpPr/>
          <p:nvPr/>
        </p:nvGrpSpPr>
        <p:grpSpPr>
          <a:xfrm>
            <a:off x="-166209" y="4150102"/>
            <a:ext cx="9511806" cy="572724"/>
            <a:chOff x="-166209" y="4150102"/>
            <a:chExt cx="9511806" cy="572724"/>
          </a:xfrm>
        </p:grpSpPr>
        <p:grpSp>
          <p:nvGrpSpPr>
            <p:cNvPr id="624" name="Google Shape;624;p23"/>
            <p:cNvGrpSpPr/>
            <p:nvPr/>
          </p:nvGrpSpPr>
          <p:grpSpPr>
            <a:xfrm rot="1807235">
              <a:off x="8576170" y="4327789"/>
              <a:ext cx="766652" cy="217350"/>
              <a:chOff x="674688" y="722313"/>
              <a:chExt cx="1231900" cy="349250"/>
            </a:xfrm>
          </p:grpSpPr>
          <p:sp>
            <p:nvSpPr>
              <p:cNvPr id="625" name="Google Shape;625;p23"/>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23"/>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7" name="Google Shape;627;p23"/>
            <p:cNvGrpSpPr/>
            <p:nvPr/>
          </p:nvGrpSpPr>
          <p:grpSpPr>
            <a:xfrm>
              <a:off x="-166209" y="4416139"/>
              <a:ext cx="632211" cy="179235"/>
              <a:chOff x="674688" y="722313"/>
              <a:chExt cx="1231900" cy="349250"/>
            </a:xfrm>
          </p:grpSpPr>
          <p:sp>
            <p:nvSpPr>
              <p:cNvPr id="628" name="Google Shape;628;p23"/>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23"/>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30" name="Google Shape;630;p2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1" name="Google Shape;631;p23"/>
          <p:cNvSpPr txBox="1"/>
          <p:nvPr>
            <p:ph idx="1" type="subTitle"/>
          </p:nvPr>
        </p:nvSpPr>
        <p:spPr>
          <a:xfrm>
            <a:off x="1032425" y="1972400"/>
            <a:ext cx="19860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2" name="Google Shape;632;p23"/>
          <p:cNvSpPr txBox="1"/>
          <p:nvPr>
            <p:ph idx="2" type="subTitle"/>
          </p:nvPr>
        </p:nvSpPr>
        <p:spPr>
          <a:xfrm>
            <a:off x="3579000" y="1972400"/>
            <a:ext cx="19860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3" name="Google Shape;633;p23"/>
          <p:cNvSpPr txBox="1"/>
          <p:nvPr>
            <p:ph idx="3" type="subTitle"/>
          </p:nvPr>
        </p:nvSpPr>
        <p:spPr>
          <a:xfrm>
            <a:off x="1032425" y="3484700"/>
            <a:ext cx="19860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23"/>
          <p:cNvSpPr txBox="1"/>
          <p:nvPr>
            <p:ph idx="4" type="subTitle"/>
          </p:nvPr>
        </p:nvSpPr>
        <p:spPr>
          <a:xfrm>
            <a:off x="3579000" y="3484700"/>
            <a:ext cx="19860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5" name="Google Shape;635;p23"/>
          <p:cNvSpPr txBox="1"/>
          <p:nvPr>
            <p:ph idx="5" type="subTitle"/>
          </p:nvPr>
        </p:nvSpPr>
        <p:spPr>
          <a:xfrm>
            <a:off x="6125575" y="1972400"/>
            <a:ext cx="19860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6" name="Google Shape;636;p23"/>
          <p:cNvSpPr txBox="1"/>
          <p:nvPr>
            <p:ph idx="6" type="subTitle"/>
          </p:nvPr>
        </p:nvSpPr>
        <p:spPr>
          <a:xfrm>
            <a:off x="6125575" y="3484700"/>
            <a:ext cx="19860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7" name="Google Shape;637;p23"/>
          <p:cNvSpPr txBox="1"/>
          <p:nvPr>
            <p:ph idx="7" type="subTitle"/>
          </p:nvPr>
        </p:nvSpPr>
        <p:spPr>
          <a:xfrm>
            <a:off x="1033325" y="1489700"/>
            <a:ext cx="1984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38" name="Google Shape;638;p23"/>
          <p:cNvSpPr txBox="1"/>
          <p:nvPr>
            <p:ph idx="8" type="subTitle"/>
          </p:nvPr>
        </p:nvSpPr>
        <p:spPr>
          <a:xfrm>
            <a:off x="3579900" y="1489700"/>
            <a:ext cx="1984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39" name="Google Shape;639;p23"/>
          <p:cNvSpPr txBox="1"/>
          <p:nvPr>
            <p:ph idx="9" type="subTitle"/>
          </p:nvPr>
        </p:nvSpPr>
        <p:spPr>
          <a:xfrm>
            <a:off x="6126475" y="1489700"/>
            <a:ext cx="1984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40" name="Google Shape;640;p23"/>
          <p:cNvSpPr txBox="1"/>
          <p:nvPr>
            <p:ph idx="13" type="subTitle"/>
          </p:nvPr>
        </p:nvSpPr>
        <p:spPr>
          <a:xfrm>
            <a:off x="1033325" y="3002000"/>
            <a:ext cx="1984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41" name="Google Shape;641;p23"/>
          <p:cNvSpPr txBox="1"/>
          <p:nvPr>
            <p:ph idx="14" type="subTitle"/>
          </p:nvPr>
        </p:nvSpPr>
        <p:spPr>
          <a:xfrm>
            <a:off x="3579900" y="3002000"/>
            <a:ext cx="1984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42" name="Google Shape;642;p23"/>
          <p:cNvSpPr txBox="1"/>
          <p:nvPr>
            <p:ph idx="15" type="subTitle"/>
          </p:nvPr>
        </p:nvSpPr>
        <p:spPr>
          <a:xfrm>
            <a:off x="6126475" y="3002000"/>
            <a:ext cx="19842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643" name="Shape 643"/>
        <p:cNvGrpSpPr/>
        <p:nvPr/>
      </p:nvGrpSpPr>
      <p:grpSpPr>
        <a:xfrm>
          <a:off x="0" y="0"/>
          <a:ext cx="0" cy="0"/>
          <a:chOff x="0" y="0"/>
          <a:chExt cx="0" cy="0"/>
        </a:xfrm>
      </p:grpSpPr>
      <p:grpSp>
        <p:nvGrpSpPr>
          <p:cNvPr id="644" name="Google Shape;644;p24"/>
          <p:cNvGrpSpPr/>
          <p:nvPr/>
        </p:nvGrpSpPr>
        <p:grpSpPr>
          <a:xfrm>
            <a:off x="-235222" y="-238103"/>
            <a:ext cx="10148522" cy="4957653"/>
            <a:chOff x="-235222" y="-238103"/>
            <a:chExt cx="10148522" cy="4957653"/>
          </a:xfrm>
        </p:grpSpPr>
        <p:grpSp>
          <p:nvGrpSpPr>
            <p:cNvPr id="645" name="Google Shape;645;p24"/>
            <p:cNvGrpSpPr/>
            <p:nvPr/>
          </p:nvGrpSpPr>
          <p:grpSpPr>
            <a:xfrm>
              <a:off x="8561825" y="3603650"/>
              <a:ext cx="1351475" cy="1115900"/>
              <a:chOff x="826" y="5197"/>
              <a:chExt cx="1222" cy="1009"/>
            </a:xfrm>
          </p:grpSpPr>
          <p:sp>
            <p:nvSpPr>
              <p:cNvPr id="646" name="Google Shape;646;p24"/>
              <p:cNvSpPr/>
              <p:nvPr/>
            </p:nvSpPr>
            <p:spPr>
              <a:xfrm>
                <a:off x="925" y="5199"/>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24"/>
              <p:cNvSpPr/>
              <p:nvPr/>
            </p:nvSpPr>
            <p:spPr>
              <a:xfrm>
                <a:off x="826" y="5197"/>
                <a:ext cx="1174" cy="1009"/>
              </a:xfrm>
              <a:custGeom>
                <a:rect b="b" l="l" r="r" t="t"/>
                <a:pathLst>
                  <a:path extrusionOk="0" h="1009" w="1174">
                    <a:moveTo>
                      <a:pt x="851" y="0"/>
                    </a:moveTo>
                    <a:lnTo>
                      <a:pt x="0" y="1009"/>
                    </a:lnTo>
                    <a:lnTo>
                      <a:pt x="1174" y="800"/>
                    </a:lnTo>
                    <a:lnTo>
                      <a:pt x="851"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48" name="Google Shape;648;p24"/>
            <p:cNvGrpSpPr/>
            <p:nvPr/>
          </p:nvGrpSpPr>
          <p:grpSpPr>
            <a:xfrm>
              <a:off x="-235222" y="-238103"/>
              <a:ext cx="1467169" cy="1767349"/>
              <a:chOff x="1171576" y="1525588"/>
              <a:chExt cx="2071688" cy="2495550"/>
            </a:xfrm>
          </p:grpSpPr>
          <p:sp>
            <p:nvSpPr>
              <p:cNvPr id="649" name="Google Shape;649;p24"/>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24"/>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51" name="Google Shape;651;p24"/>
          <p:cNvGrpSpPr/>
          <p:nvPr/>
        </p:nvGrpSpPr>
        <p:grpSpPr>
          <a:xfrm>
            <a:off x="145725" y="41425"/>
            <a:ext cx="8918200" cy="4990650"/>
            <a:chOff x="49" y="24"/>
            <a:chExt cx="7629" cy="4269"/>
          </a:xfrm>
        </p:grpSpPr>
        <p:sp>
          <p:nvSpPr>
            <p:cNvPr id="652" name="Google Shape;652;p24"/>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24"/>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24"/>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655" name="Google Shape;655;p24"/>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656" name="Google Shape;656;p24"/>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24"/>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8" name="Google Shape;658;p24"/>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24"/>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24"/>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24"/>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24"/>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24"/>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24"/>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24"/>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24"/>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24"/>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8" name="Google Shape;668;p24"/>
          <p:cNvGrpSpPr/>
          <p:nvPr/>
        </p:nvGrpSpPr>
        <p:grpSpPr>
          <a:xfrm>
            <a:off x="-166209" y="1460927"/>
            <a:ext cx="9511806" cy="2151647"/>
            <a:chOff x="-166209" y="2443727"/>
            <a:chExt cx="9511806" cy="2151647"/>
          </a:xfrm>
        </p:grpSpPr>
        <p:grpSp>
          <p:nvGrpSpPr>
            <p:cNvPr id="669" name="Google Shape;669;p24"/>
            <p:cNvGrpSpPr/>
            <p:nvPr/>
          </p:nvGrpSpPr>
          <p:grpSpPr>
            <a:xfrm>
              <a:off x="-166209" y="4416139"/>
              <a:ext cx="632211" cy="179235"/>
              <a:chOff x="674688" y="722313"/>
              <a:chExt cx="1231900" cy="349250"/>
            </a:xfrm>
          </p:grpSpPr>
          <p:sp>
            <p:nvSpPr>
              <p:cNvPr id="670" name="Google Shape;670;p24"/>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24"/>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2" name="Google Shape;672;p24"/>
            <p:cNvGrpSpPr/>
            <p:nvPr/>
          </p:nvGrpSpPr>
          <p:grpSpPr>
            <a:xfrm rot="1807235">
              <a:off x="8576170" y="2621414"/>
              <a:ext cx="766652" cy="217350"/>
              <a:chOff x="674688" y="722313"/>
              <a:chExt cx="1231900" cy="349250"/>
            </a:xfrm>
          </p:grpSpPr>
          <p:sp>
            <p:nvSpPr>
              <p:cNvPr id="673" name="Google Shape;673;p24"/>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24"/>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675" name="Google Shape;675;p2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676" name="Shape 676"/>
        <p:cNvGrpSpPr/>
        <p:nvPr/>
      </p:nvGrpSpPr>
      <p:grpSpPr>
        <a:xfrm>
          <a:off x="0" y="0"/>
          <a:ext cx="0" cy="0"/>
          <a:chOff x="0" y="0"/>
          <a:chExt cx="0" cy="0"/>
        </a:xfrm>
      </p:grpSpPr>
      <p:grpSp>
        <p:nvGrpSpPr>
          <p:cNvPr id="677" name="Google Shape;677;p25"/>
          <p:cNvGrpSpPr/>
          <p:nvPr/>
        </p:nvGrpSpPr>
        <p:grpSpPr>
          <a:xfrm>
            <a:off x="1244303" y="-1068440"/>
            <a:ext cx="8013985" cy="5672439"/>
            <a:chOff x="1621253" y="-1068440"/>
            <a:chExt cx="8013985" cy="5672439"/>
          </a:xfrm>
        </p:grpSpPr>
        <p:grpSp>
          <p:nvGrpSpPr>
            <p:cNvPr id="678" name="Google Shape;678;p25"/>
            <p:cNvGrpSpPr/>
            <p:nvPr/>
          </p:nvGrpSpPr>
          <p:grpSpPr>
            <a:xfrm>
              <a:off x="8283763" y="3488098"/>
              <a:ext cx="1351475" cy="1115900"/>
              <a:chOff x="826" y="2854"/>
              <a:chExt cx="1222" cy="1009"/>
            </a:xfrm>
          </p:grpSpPr>
          <p:sp>
            <p:nvSpPr>
              <p:cNvPr id="679" name="Google Shape;679;p25"/>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25"/>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81" name="Google Shape;681;p25"/>
            <p:cNvGrpSpPr/>
            <p:nvPr/>
          </p:nvGrpSpPr>
          <p:grpSpPr>
            <a:xfrm>
              <a:off x="1621253" y="-1068440"/>
              <a:ext cx="1467169" cy="1767349"/>
              <a:chOff x="1171576" y="1525588"/>
              <a:chExt cx="2071688" cy="2495550"/>
            </a:xfrm>
          </p:grpSpPr>
          <p:sp>
            <p:nvSpPr>
              <p:cNvPr id="682" name="Google Shape;682;p25"/>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25"/>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684" name="Google Shape;684;p25"/>
          <p:cNvGrpSpPr/>
          <p:nvPr/>
        </p:nvGrpSpPr>
        <p:grpSpPr>
          <a:xfrm>
            <a:off x="145725" y="41425"/>
            <a:ext cx="8918200" cy="4990650"/>
            <a:chOff x="49" y="24"/>
            <a:chExt cx="7629" cy="4269"/>
          </a:xfrm>
        </p:grpSpPr>
        <p:sp>
          <p:nvSpPr>
            <p:cNvPr id="685" name="Google Shape;685;p25"/>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25"/>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25"/>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688" name="Google Shape;688;p25"/>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689" name="Google Shape;689;p25"/>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25"/>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25"/>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25"/>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25"/>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25"/>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25"/>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25"/>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25"/>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25"/>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25"/>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25"/>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1" name="Google Shape;701;p25"/>
          <p:cNvGrpSpPr/>
          <p:nvPr/>
        </p:nvGrpSpPr>
        <p:grpSpPr>
          <a:xfrm>
            <a:off x="-166209" y="1460927"/>
            <a:ext cx="9511806" cy="2151647"/>
            <a:chOff x="-166209" y="2443727"/>
            <a:chExt cx="9511806" cy="2151647"/>
          </a:xfrm>
        </p:grpSpPr>
        <p:grpSp>
          <p:nvGrpSpPr>
            <p:cNvPr id="702" name="Google Shape;702;p25"/>
            <p:cNvGrpSpPr/>
            <p:nvPr/>
          </p:nvGrpSpPr>
          <p:grpSpPr>
            <a:xfrm>
              <a:off x="-166209" y="4416139"/>
              <a:ext cx="632211" cy="179235"/>
              <a:chOff x="674688" y="722313"/>
              <a:chExt cx="1231900" cy="349250"/>
            </a:xfrm>
          </p:grpSpPr>
          <p:sp>
            <p:nvSpPr>
              <p:cNvPr id="703" name="Google Shape;703;p25"/>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25"/>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5" name="Google Shape;705;p25"/>
            <p:cNvGrpSpPr/>
            <p:nvPr/>
          </p:nvGrpSpPr>
          <p:grpSpPr>
            <a:xfrm rot="1807235">
              <a:off x="8576170" y="2621414"/>
              <a:ext cx="766652" cy="217350"/>
              <a:chOff x="674688" y="722313"/>
              <a:chExt cx="1231900" cy="349250"/>
            </a:xfrm>
          </p:grpSpPr>
          <p:sp>
            <p:nvSpPr>
              <p:cNvPr id="706" name="Google Shape;706;p25"/>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25"/>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08" name="Google Shape;708;p2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709" name="Shape 709"/>
        <p:cNvGrpSpPr/>
        <p:nvPr/>
      </p:nvGrpSpPr>
      <p:grpSpPr>
        <a:xfrm>
          <a:off x="0" y="0"/>
          <a:ext cx="0" cy="0"/>
          <a:chOff x="0" y="0"/>
          <a:chExt cx="0" cy="0"/>
        </a:xfrm>
      </p:grpSpPr>
      <p:grpSp>
        <p:nvGrpSpPr>
          <p:cNvPr id="710" name="Google Shape;710;p26"/>
          <p:cNvGrpSpPr/>
          <p:nvPr/>
        </p:nvGrpSpPr>
        <p:grpSpPr>
          <a:xfrm>
            <a:off x="-631487" y="-1068440"/>
            <a:ext cx="7585710" cy="5879939"/>
            <a:chOff x="-631487" y="-1068440"/>
            <a:chExt cx="7585710" cy="5879939"/>
          </a:xfrm>
        </p:grpSpPr>
        <p:grpSp>
          <p:nvGrpSpPr>
            <p:cNvPr id="711" name="Google Shape;711;p26"/>
            <p:cNvGrpSpPr/>
            <p:nvPr/>
          </p:nvGrpSpPr>
          <p:grpSpPr>
            <a:xfrm>
              <a:off x="5487053" y="-1068440"/>
              <a:ext cx="1467169" cy="1767349"/>
              <a:chOff x="1171576" y="1525588"/>
              <a:chExt cx="2071688" cy="2495550"/>
            </a:xfrm>
          </p:grpSpPr>
          <p:sp>
            <p:nvSpPr>
              <p:cNvPr id="712" name="Google Shape;712;p26"/>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26"/>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14" name="Google Shape;714;p26"/>
            <p:cNvGrpSpPr/>
            <p:nvPr/>
          </p:nvGrpSpPr>
          <p:grpSpPr>
            <a:xfrm>
              <a:off x="-631487" y="3695598"/>
              <a:ext cx="1351475" cy="1115900"/>
              <a:chOff x="826" y="2854"/>
              <a:chExt cx="1222" cy="1009"/>
            </a:xfrm>
          </p:grpSpPr>
          <p:sp>
            <p:nvSpPr>
              <p:cNvPr id="715" name="Google Shape;715;p26"/>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26"/>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717" name="Google Shape;717;p26"/>
          <p:cNvGrpSpPr/>
          <p:nvPr/>
        </p:nvGrpSpPr>
        <p:grpSpPr>
          <a:xfrm>
            <a:off x="145725" y="41425"/>
            <a:ext cx="8918200" cy="4990650"/>
            <a:chOff x="49" y="24"/>
            <a:chExt cx="7629" cy="4269"/>
          </a:xfrm>
        </p:grpSpPr>
        <p:sp>
          <p:nvSpPr>
            <p:cNvPr id="718" name="Google Shape;718;p26"/>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26"/>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26"/>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721" name="Google Shape;721;p26"/>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722" name="Google Shape;722;p26"/>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26"/>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26"/>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26"/>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26"/>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26"/>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26"/>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26"/>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26"/>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26"/>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26"/>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26"/>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34" name="Google Shape;734;p2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35" name="Google Shape;735;p26"/>
          <p:cNvGrpSpPr/>
          <p:nvPr/>
        </p:nvGrpSpPr>
        <p:grpSpPr>
          <a:xfrm>
            <a:off x="-421856" y="-219948"/>
            <a:ext cx="9697470" cy="4563109"/>
            <a:chOff x="-421856" y="-219948"/>
            <a:chExt cx="9697470" cy="4563109"/>
          </a:xfrm>
        </p:grpSpPr>
        <p:grpSp>
          <p:nvGrpSpPr>
            <p:cNvPr id="736" name="Google Shape;736;p26"/>
            <p:cNvGrpSpPr/>
            <p:nvPr/>
          </p:nvGrpSpPr>
          <p:grpSpPr>
            <a:xfrm>
              <a:off x="8643403" y="4163926"/>
              <a:ext cx="632211" cy="179235"/>
              <a:chOff x="674688" y="722313"/>
              <a:chExt cx="1231900" cy="349250"/>
            </a:xfrm>
          </p:grpSpPr>
          <p:sp>
            <p:nvSpPr>
              <p:cNvPr id="737" name="Google Shape;737;p26"/>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26"/>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9" name="Google Shape;739;p26"/>
            <p:cNvGrpSpPr/>
            <p:nvPr/>
          </p:nvGrpSpPr>
          <p:grpSpPr>
            <a:xfrm rot="1807235">
              <a:off x="-419080" y="-42261"/>
              <a:ext cx="766652" cy="217350"/>
              <a:chOff x="674688" y="722313"/>
              <a:chExt cx="1231900" cy="349250"/>
            </a:xfrm>
          </p:grpSpPr>
          <p:sp>
            <p:nvSpPr>
              <p:cNvPr id="740" name="Google Shape;740;p26"/>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26"/>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42" name="Shape 742"/>
        <p:cNvGrpSpPr/>
        <p:nvPr/>
      </p:nvGrpSpPr>
      <p:grpSpPr>
        <a:xfrm>
          <a:off x="0" y="0"/>
          <a:ext cx="0" cy="0"/>
          <a:chOff x="0" y="0"/>
          <a:chExt cx="0" cy="0"/>
        </a:xfrm>
      </p:grpSpPr>
      <p:grpSp>
        <p:nvGrpSpPr>
          <p:cNvPr id="743" name="Google Shape;743;p27"/>
          <p:cNvGrpSpPr/>
          <p:nvPr/>
        </p:nvGrpSpPr>
        <p:grpSpPr>
          <a:xfrm>
            <a:off x="-235222" y="-238103"/>
            <a:ext cx="10148522" cy="2366851"/>
            <a:chOff x="-235222" y="-238103"/>
            <a:chExt cx="10148522" cy="2366851"/>
          </a:xfrm>
        </p:grpSpPr>
        <p:grpSp>
          <p:nvGrpSpPr>
            <p:cNvPr id="744" name="Google Shape;744;p27"/>
            <p:cNvGrpSpPr/>
            <p:nvPr/>
          </p:nvGrpSpPr>
          <p:grpSpPr>
            <a:xfrm>
              <a:off x="8561825" y="1012848"/>
              <a:ext cx="1351475" cy="1115900"/>
              <a:chOff x="826" y="2854"/>
              <a:chExt cx="1222" cy="1009"/>
            </a:xfrm>
          </p:grpSpPr>
          <p:sp>
            <p:nvSpPr>
              <p:cNvPr id="745" name="Google Shape;745;p27"/>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27"/>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7" name="Google Shape;747;p27"/>
            <p:cNvGrpSpPr/>
            <p:nvPr/>
          </p:nvGrpSpPr>
          <p:grpSpPr>
            <a:xfrm>
              <a:off x="-235222" y="-238103"/>
              <a:ext cx="1467169" cy="1767349"/>
              <a:chOff x="1171576" y="1525588"/>
              <a:chExt cx="2071688" cy="2495550"/>
            </a:xfrm>
          </p:grpSpPr>
          <p:sp>
            <p:nvSpPr>
              <p:cNvPr id="748" name="Google Shape;748;p27"/>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27"/>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750" name="Google Shape;750;p27"/>
          <p:cNvGrpSpPr/>
          <p:nvPr/>
        </p:nvGrpSpPr>
        <p:grpSpPr>
          <a:xfrm>
            <a:off x="145725" y="41425"/>
            <a:ext cx="8918200" cy="4990650"/>
            <a:chOff x="49" y="24"/>
            <a:chExt cx="7629" cy="4269"/>
          </a:xfrm>
        </p:grpSpPr>
        <p:sp>
          <p:nvSpPr>
            <p:cNvPr id="751" name="Google Shape;751;p27"/>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27"/>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27"/>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754" name="Google Shape;754;p27"/>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755" name="Google Shape;755;p27"/>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27"/>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27"/>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27"/>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27"/>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27"/>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27"/>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27"/>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27"/>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27"/>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27"/>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27"/>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67" name="Google Shape;767;p27"/>
          <p:cNvSpPr txBox="1"/>
          <p:nvPr>
            <p:ph hasCustomPrompt="1" type="title"/>
          </p:nvPr>
        </p:nvSpPr>
        <p:spPr>
          <a:xfrm>
            <a:off x="713225" y="2773700"/>
            <a:ext cx="3622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68" name="Google Shape;768;p27"/>
          <p:cNvSpPr txBox="1"/>
          <p:nvPr>
            <p:ph idx="1" type="subTitle"/>
          </p:nvPr>
        </p:nvSpPr>
        <p:spPr>
          <a:xfrm>
            <a:off x="713225" y="3462625"/>
            <a:ext cx="3622200" cy="43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69" name="Google Shape;769;p27"/>
          <p:cNvSpPr txBox="1"/>
          <p:nvPr>
            <p:ph hasCustomPrompt="1" idx="2" type="title"/>
          </p:nvPr>
        </p:nvSpPr>
        <p:spPr>
          <a:xfrm>
            <a:off x="2760900" y="1103825"/>
            <a:ext cx="3622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70" name="Google Shape;770;p27"/>
          <p:cNvSpPr txBox="1"/>
          <p:nvPr>
            <p:ph idx="3" type="subTitle"/>
          </p:nvPr>
        </p:nvSpPr>
        <p:spPr>
          <a:xfrm>
            <a:off x="2760900" y="1792748"/>
            <a:ext cx="3622200" cy="43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71" name="Google Shape;771;p27"/>
          <p:cNvSpPr txBox="1"/>
          <p:nvPr>
            <p:ph hasCustomPrompt="1" idx="4" type="title"/>
          </p:nvPr>
        </p:nvSpPr>
        <p:spPr>
          <a:xfrm>
            <a:off x="4808575" y="2773700"/>
            <a:ext cx="3622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72" name="Google Shape;772;p27"/>
          <p:cNvSpPr txBox="1"/>
          <p:nvPr>
            <p:ph idx="5" type="subTitle"/>
          </p:nvPr>
        </p:nvSpPr>
        <p:spPr>
          <a:xfrm>
            <a:off x="4808575" y="3462625"/>
            <a:ext cx="3622200" cy="43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773" name="Google Shape;773;p27"/>
          <p:cNvGrpSpPr/>
          <p:nvPr/>
        </p:nvGrpSpPr>
        <p:grpSpPr>
          <a:xfrm>
            <a:off x="-166209" y="3415627"/>
            <a:ext cx="9511806" cy="1179747"/>
            <a:chOff x="-166209" y="3415627"/>
            <a:chExt cx="9511806" cy="1179747"/>
          </a:xfrm>
        </p:grpSpPr>
        <p:grpSp>
          <p:nvGrpSpPr>
            <p:cNvPr id="774" name="Google Shape;774;p27"/>
            <p:cNvGrpSpPr/>
            <p:nvPr/>
          </p:nvGrpSpPr>
          <p:grpSpPr>
            <a:xfrm>
              <a:off x="-166209" y="4416139"/>
              <a:ext cx="632211" cy="179235"/>
              <a:chOff x="674688" y="722313"/>
              <a:chExt cx="1231900" cy="349250"/>
            </a:xfrm>
          </p:grpSpPr>
          <p:sp>
            <p:nvSpPr>
              <p:cNvPr id="775" name="Google Shape;775;p27"/>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27"/>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7" name="Google Shape;777;p27"/>
            <p:cNvGrpSpPr/>
            <p:nvPr/>
          </p:nvGrpSpPr>
          <p:grpSpPr>
            <a:xfrm rot="1807235">
              <a:off x="8576170" y="3593314"/>
              <a:ext cx="766652" cy="217350"/>
              <a:chOff x="674688" y="722313"/>
              <a:chExt cx="1231900" cy="349250"/>
            </a:xfrm>
          </p:grpSpPr>
          <p:sp>
            <p:nvSpPr>
              <p:cNvPr id="778" name="Google Shape;778;p27"/>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27"/>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80" name="Shape 780"/>
        <p:cNvGrpSpPr/>
        <p:nvPr/>
      </p:nvGrpSpPr>
      <p:grpSpPr>
        <a:xfrm>
          <a:off x="0" y="0"/>
          <a:ext cx="0" cy="0"/>
          <a:chOff x="0" y="0"/>
          <a:chExt cx="0" cy="0"/>
        </a:xfrm>
      </p:grpSpPr>
      <p:sp>
        <p:nvSpPr>
          <p:cNvPr id="781" name="Google Shape;781;p28"/>
          <p:cNvSpPr/>
          <p:nvPr/>
        </p:nvSpPr>
        <p:spPr>
          <a:xfrm>
            <a:off x="7344470" y="431238"/>
            <a:ext cx="1467300" cy="1466100"/>
          </a:xfrm>
          <a:prstGeom prst="ellipse">
            <a:avLst/>
          </a:pr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2" name="Google Shape;782;p28"/>
          <p:cNvGrpSpPr/>
          <p:nvPr/>
        </p:nvGrpSpPr>
        <p:grpSpPr>
          <a:xfrm>
            <a:off x="851700" y="48259"/>
            <a:ext cx="7440600" cy="4517663"/>
            <a:chOff x="851700" y="48259"/>
            <a:chExt cx="7440600" cy="4517663"/>
          </a:xfrm>
        </p:grpSpPr>
        <p:grpSp>
          <p:nvGrpSpPr>
            <p:cNvPr id="783" name="Google Shape;783;p28"/>
            <p:cNvGrpSpPr/>
            <p:nvPr/>
          </p:nvGrpSpPr>
          <p:grpSpPr>
            <a:xfrm>
              <a:off x="851700" y="48259"/>
              <a:ext cx="7440600" cy="4517663"/>
              <a:chOff x="521" y="158"/>
              <a:chExt cx="6638" cy="4031"/>
            </a:xfrm>
          </p:grpSpPr>
          <p:sp>
            <p:nvSpPr>
              <p:cNvPr id="784" name="Google Shape;784;p28"/>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28"/>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28"/>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28"/>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28"/>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789" name="Google Shape;789;p28"/>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790" name="Google Shape;790;p28"/>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791" name="Google Shape;791;p28"/>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792" name="Google Shape;792;p28"/>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793" name="Google Shape;793;p28"/>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794" name="Google Shape;794;p28"/>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795" name="Google Shape;795;p28"/>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796" name="Google Shape;796;p28"/>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797" name="Google Shape;797;p28"/>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798" name="Google Shape;798;p28"/>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799" name="Google Shape;799;p28"/>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800" name="Google Shape;800;p28"/>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01" name="Google Shape;801;p28"/>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802" name="Google Shape;802;p28"/>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03" name="Google Shape;803;p28"/>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804" name="Google Shape;804;p28"/>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05" name="Google Shape;805;p28"/>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806" name="Google Shape;806;p28"/>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07" name="Google Shape;807;p28"/>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808" name="Google Shape;808;p28"/>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809" name="Google Shape;809;p28"/>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28"/>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11" name="Google Shape;811;p28"/>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812" name="Google Shape;812;p28"/>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813" name="Google Shape;813;p28"/>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28"/>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28"/>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28"/>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28"/>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28"/>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28"/>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28"/>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28"/>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28"/>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28"/>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28"/>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28"/>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28"/>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28"/>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28"/>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28"/>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28"/>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31" name="Google Shape;831;p28"/>
            <p:cNvGrpSpPr/>
            <p:nvPr/>
          </p:nvGrpSpPr>
          <p:grpSpPr>
            <a:xfrm>
              <a:off x="3099200" y="777500"/>
              <a:ext cx="3103688" cy="79800"/>
              <a:chOff x="3099200" y="777500"/>
              <a:chExt cx="3103688" cy="79800"/>
            </a:xfrm>
          </p:grpSpPr>
          <p:sp>
            <p:nvSpPr>
              <p:cNvPr id="832" name="Google Shape;832;p28"/>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33" name="Google Shape;833;p28"/>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sp>
        <p:nvSpPr>
          <p:cNvPr id="834" name="Google Shape;834;p28"/>
          <p:cNvSpPr txBox="1"/>
          <p:nvPr>
            <p:ph type="title"/>
          </p:nvPr>
        </p:nvSpPr>
        <p:spPr>
          <a:xfrm>
            <a:off x="1637595" y="1495450"/>
            <a:ext cx="2864100" cy="1058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sz="4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5" name="Google Shape;835;p28"/>
          <p:cNvSpPr txBox="1"/>
          <p:nvPr>
            <p:ph idx="1" type="subTitle"/>
          </p:nvPr>
        </p:nvSpPr>
        <p:spPr>
          <a:xfrm>
            <a:off x="1637550" y="2514325"/>
            <a:ext cx="2864100" cy="112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36" name="Google Shape;836;p28"/>
          <p:cNvGrpSpPr/>
          <p:nvPr/>
        </p:nvGrpSpPr>
        <p:grpSpPr>
          <a:xfrm>
            <a:off x="-784722" y="1689735"/>
            <a:ext cx="10646045" cy="3871739"/>
            <a:chOff x="-860922" y="1689735"/>
            <a:chExt cx="10646045" cy="3871739"/>
          </a:xfrm>
        </p:grpSpPr>
        <p:grpSp>
          <p:nvGrpSpPr>
            <p:cNvPr id="837" name="Google Shape;837;p28"/>
            <p:cNvGrpSpPr/>
            <p:nvPr/>
          </p:nvGrpSpPr>
          <p:grpSpPr>
            <a:xfrm rot="-2027901">
              <a:off x="8237475" y="4163973"/>
              <a:ext cx="1351475" cy="1115900"/>
              <a:chOff x="826" y="2854"/>
              <a:chExt cx="1222" cy="1009"/>
            </a:xfrm>
          </p:grpSpPr>
          <p:sp>
            <p:nvSpPr>
              <p:cNvPr id="838" name="Google Shape;838;p28"/>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28"/>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40" name="Google Shape;840;p28"/>
            <p:cNvGrpSpPr/>
            <p:nvPr/>
          </p:nvGrpSpPr>
          <p:grpSpPr>
            <a:xfrm>
              <a:off x="-860922" y="1689735"/>
              <a:ext cx="1467169" cy="1767349"/>
              <a:chOff x="1171576" y="-1508177"/>
              <a:chExt cx="2071688" cy="2495550"/>
            </a:xfrm>
          </p:grpSpPr>
          <p:sp>
            <p:nvSpPr>
              <p:cNvPr id="841" name="Google Shape;841;p28"/>
              <p:cNvSpPr/>
              <p:nvPr/>
            </p:nvSpPr>
            <p:spPr>
              <a:xfrm>
                <a:off x="1190625" y="-1411340"/>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28"/>
              <p:cNvSpPr/>
              <p:nvPr/>
            </p:nvSpPr>
            <p:spPr>
              <a:xfrm>
                <a:off x="1171575" y="-1508177"/>
                <a:ext cx="2052638" cy="2397125"/>
              </a:xfrm>
              <a:custGeom>
                <a:rect b="b" l="l" r="r" t="t"/>
                <a:pathLst>
                  <a:path extrusionOk="0" h="1510" w="1293">
                    <a:moveTo>
                      <a:pt x="947" y="0"/>
                    </a:moveTo>
                    <a:lnTo>
                      <a:pt x="0" y="783"/>
                    </a:lnTo>
                    <a:lnTo>
                      <a:pt x="1293" y="1510"/>
                    </a:lnTo>
                    <a:lnTo>
                      <a:pt x="947"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843" name="Google Shape;843;p28"/>
          <p:cNvGrpSpPr/>
          <p:nvPr/>
        </p:nvGrpSpPr>
        <p:grpSpPr>
          <a:xfrm>
            <a:off x="-516172" y="1019991"/>
            <a:ext cx="9852861" cy="2591951"/>
            <a:chOff x="-516172" y="1019991"/>
            <a:chExt cx="9852861" cy="2591951"/>
          </a:xfrm>
        </p:grpSpPr>
        <p:grpSp>
          <p:nvGrpSpPr>
            <p:cNvPr id="844" name="Google Shape;844;p28"/>
            <p:cNvGrpSpPr/>
            <p:nvPr/>
          </p:nvGrpSpPr>
          <p:grpSpPr>
            <a:xfrm>
              <a:off x="-516172" y="1019991"/>
              <a:ext cx="1017919" cy="288585"/>
              <a:chOff x="674688" y="722313"/>
              <a:chExt cx="1231900" cy="349250"/>
            </a:xfrm>
          </p:grpSpPr>
          <p:sp>
            <p:nvSpPr>
              <p:cNvPr id="845" name="Google Shape;845;p28"/>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28"/>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7" name="Google Shape;847;p28"/>
            <p:cNvGrpSpPr/>
            <p:nvPr/>
          </p:nvGrpSpPr>
          <p:grpSpPr>
            <a:xfrm rot="1807044">
              <a:off x="8702210" y="3286204"/>
              <a:ext cx="632186" cy="179228"/>
              <a:chOff x="674688" y="722313"/>
              <a:chExt cx="1231900" cy="349250"/>
            </a:xfrm>
          </p:grpSpPr>
          <p:sp>
            <p:nvSpPr>
              <p:cNvPr id="848" name="Google Shape;848;p28"/>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28"/>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50" name="Google Shape;850;p28"/>
          <p:cNvSpPr txBox="1"/>
          <p:nvPr/>
        </p:nvSpPr>
        <p:spPr>
          <a:xfrm>
            <a:off x="4642350" y="2708138"/>
            <a:ext cx="2864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Didact Gothic"/>
                <a:ea typeface="Didact Gothic"/>
                <a:cs typeface="Didact Gothic"/>
                <a:sym typeface="Didact Gothic"/>
              </a:rPr>
              <a:t>CREDITS:</a:t>
            </a:r>
            <a:r>
              <a:rPr lang="en" sz="1000">
                <a:solidFill>
                  <a:schemeClr val="dk1"/>
                </a:solidFill>
                <a:latin typeface="Didact Gothic"/>
                <a:ea typeface="Didact Gothic"/>
                <a:cs typeface="Didact Gothic"/>
                <a:sym typeface="Didact Gothic"/>
              </a:rPr>
              <a:t> This presentation template was created by </a:t>
            </a:r>
            <a:r>
              <a:rPr b="1" lang="en" sz="1000" u="sng">
                <a:solidFill>
                  <a:schemeClr val="dk1"/>
                </a:solidFill>
                <a:latin typeface="Didact Gothic"/>
                <a:ea typeface="Didact Gothic"/>
                <a:cs typeface="Didact Gothic"/>
                <a:sym typeface="Didact Gothic"/>
                <a:hlinkClick r:id="rId2">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and includes icons by </a:t>
            </a:r>
            <a:r>
              <a:rPr b="1" lang="en" sz="1000" u="sng">
                <a:solidFill>
                  <a:schemeClr val="dk1"/>
                </a:solidFill>
                <a:latin typeface="Didact Gothic"/>
                <a:ea typeface="Didact Gothic"/>
                <a:cs typeface="Didact Gothic"/>
                <a:sym typeface="Didact Gothic"/>
                <a:hlinkClick r:id="rId3">
                  <a:extLst>
                    <a:ext uri="{A12FA001-AC4F-418D-AE19-62706E023703}">
                      <ahyp:hlinkClr val="tx"/>
                    </a:ext>
                  </a:extLst>
                </a:hlinkClick>
              </a:rPr>
              <a:t>Flaticon</a:t>
            </a:r>
            <a:r>
              <a:rPr lang="en" sz="1000">
                <a:solidFill>
                  <a:schemeClr val="dk1"/>
                </a:solidFill>
                <a:latin typeface="Didact Gothic"/>
                <a:ea typeface="Didact Gothic"/>
                <a:cs typeface="Didact Gothic"/>
                <a:sym typeface="Didact Gothic"/>
              </a:rPr>
              <a:t>, and infographics &amp; images by </a:t>
            </a:r>
            <a:r>
              <a:rPr b="1" lang="en" sz="1000" u="sng">
                <a:solidFill>
                  <a:schemeClr val="dk1"/>
                </a:solidFill>
                <a:latin typeface="Didact Gothic"/>
                <a:ea typeface="Didact Gothic"/>
                <a:cs typeface="Didact Gothic"/>
                <a:sym typeface="Didact Gothic"/>
                <a:hlinkClick r:id="rId4">
                  <a:extLst>
                    <a:ext uri="{A12FA001-AC4F-418D-AE19-62706E023703}">
                      <ahyp:hlinkClr val="tx"/>
                    </a:ext>
                  </a:extLst>
                </a:hlinkClick>
              </a:rPr>
              <a:t>Freepik</a:t>
            </a:r>
            <a:r>
              <a:rPr lang="en" sz="1000" u="sng">
                <a:solidFill>
                  <a:schemeClr val="dk1"/>
                </a:solidFill>
                <a:latin typeface="Didact Gothic"/>
                <a:ea typeface="Didact Gothic"/>
                <a:cs typeface="Didact Gothic"/>
                <a:sym typeface="Didact Gothic"/>
              </a:rPr>
              <a:t> </a:t>
            </a:r>
            <a:endParaRPr b="1" sz="1000" u="sng">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51" name="Shape 851"/>
        <p:cNvGrpSpPr/>
        <p:nvPr/>
      </p:nvGrpSpPr>
      <p:grpSpPr>
        <a:xfrm>
          <a:off x="0" y="0"/>
          <a:ext cx="0" cy="0"/>
          <a:chOff x="0" y="0"/>
          <a:chExt cx="0" cy="0"/>
        </a:xfrm>
      </p:grpSpPr>
      <p:grpSp>
        <p:nvGrpSpPr>
          <p:cNvPr id="852" name="Google Shape;852;p29"/>
          <p:cNvGrpSpPr/>
          <p:nvPr/>
        </p:nvGrpSpPr>
        <p:grpSpPr>
          <a:xfrm>
            <a:off x="-235222" y="539498"/>
            <a:ext cx="10148522" cy="3268347"/>
            <a:chOff x="-235222" y="1012848"/>
            <a:chExt cx="10148522" cy="3268347"/>
          </a:xfrm>
        </p:grpSpPr>
        <p:grpSp>
          <p:nvGrpSpPr>
            <p:cNvPr id="853" name="Google Shape;853;p29"/>
            <p:cNvGrpSpPr/>
            <p:nvPr/>
          </p:nvGrpSpPr>
          <p:grpSpPr>
            <a:xfrm>
              <a:off x="8561825" y="1012848"/>
              <a:ext cx="1351475" cy="1115900"/>
              <a:chOff x="826" y="2854"/>
              <a:chExt cx="1222" cy="1009"/>
            </a:xfrm>
          </p:grpSpPr>
          <p:sp>
            <p:nvSpPr>
              <p:cNvPr id="854" name="Google Shape;854;p29"/>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29"/>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56" name="Google Shape;856;p29"/>
            <p:cNvGrpSpPr/>
            <p:nvPr/>
          </p:nvGrpSpPr>
          <p:grpSpPr>
            <a:xfrm>
              <a:off x="-235222" y="2513847"/>
              <a:ext cx="1467169" cy="1767349"/>
              <a:chOff x="1171576" y="5411425"/>
              <a:chExt cx="2071688" cy="2495550"/>
            </a:xfrm>
          </p:grpSpPr>
          <p:sp>
            <p:nvSpPr>
              <p:cNvPr id="857" name="Google Shape;857;p29"/>
              <p:cNvSpPr/>
              <p:nvPr/>
            </p:nvSpPr>
            <p:spPr>
              <a:xfrm>
                <a:off x="1190625" y="5508263"/>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29"/>
              <p:cNvSpPr/>
              <p:nvPr/>
            </p:nvSpPr>
            <p:spPr>
              <a:xfrm>
                <a:off x="1171575" y="5411425"/>
                <a:ext cx="2052638" cy="2397125"/>
              </a:xfrm>
              <a:custGeom>
                <a:rect b="b" l="l" r="r" t="t"/>
                <a:pathLst>
                  <a:path extrusionOk="0" h="1510" w="1293">
                    <a:moveTo>
                      <a:pt x="947" y="0"/>
                    </a:moveTo>
                    <a:lnTo>
                      <a:pt x="0" y="783"/>
                    </a:lnTo>
                    <a:lnTo>
                      <a:pt x="1293" y="1510"/>
                    </a:lnTo>
                    <a:lnTo>
                      <a:pt x="947"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859" name="Google Shape;859;p29"/>
          <p:cNvGrpSpPr/>
          <p:nvPr/>
        </p:nvGrpSpPr>
        <p:grpSpPr>
          <a:xfrm>
            <a:off x="145725" y="41425"/>
            <a:ext cx="8918200" cy="4990650"/>
            <a:chOff x="49" y="24"/>
            <a:chExt cx="7629" cy="4269"/>
          </a:xfrm>
        </p:grpSpPr>
        <p:sp>
          <p:nvSpPr>
            <p:cNvPr id="860" name="Google Shape;860;p29"/>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29"/>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29"/>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63" name="Google Shape;863;p29"/>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864" name="Google Shape;864;p29"/>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29"/>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29"/>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29"/>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29"/>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29"/>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29"/>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29"/>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29"/>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9"/>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9"/>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9"/>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6" name="Google Shape;876;p29"/>
          <p:cNvGrpSpPr/>
          <p:nvPr/>
        </p:nvGrpSpPr>
        <p:grpSpPr>
          <a:xfrm>
            <a:off x="-166209" y="3415627"/>
            <a:ext cx="9511806" cy="1179747"/>
            <a:chOff x="-166209" y="3415627"/>
            <a:chExt cx="9511806" cy="1179747"/>
          </a:xfrm>
        </p:grpSpPr>
        <p:grpSp>
          <p:nvGrpSpPr>
            <p:cNvPr id="877" name="Google Shape;877;p29"/>
            <p:cNvGrpSpPr/>
            <p:nvPr/>
          </p:nvGrpSpPr>
          <p:grpSpPr>
            <a:xfrm>
              <a:off x="-166209" y="4416139"/>
              <a:ext cx="632211" cy="179235"/>
              <a:chOff x="674688" y="722313"/>
              <a:chExt cx="1231900" cy="349250"/>
            </a:xfrm>
          </p:grpSpPr>
          <p:sp>
            <p:nvSpPr>
              <p:cNvPr id="878" name="Google Shape;878;p29"/>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9"/>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0" name="Google Shape;880;p29"/>
            <p:cNvGrpSpPr/>
            <p:nvPr/>
          </p:nvGrpSpPr>
          <p:grpSpPr>
            <a:xfrm rot="1807235">
              <a:off x="8576170" y="3593314"/>
              <a:ext cx="766652" cy="217350"/>
              <a:chOff x="674688" y="722313"/>
              <a:chExt cx="1231900" cy="349250"/>
            </a:xfrm>
          </p:grpSpPr>
          <p:sp>
            <p:nvSpPr>
              <p:cNvPr id="881" name="Google Shape;881;p29"/>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9"/>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83" name="Shape 883"/>
        <p:cNvGrpSpPr/>
        <p:nvPr/>
      </p:nvGrpSpPr>
      <p:grpSpPr>
        <a:xfrm>
          <a:off x="0" y="0"/>
          <a:ext cx="0" cy="0"/>
          <a:chOff x="0" y="0"/>
          <a:chExt cx="0" cy="0"/>
        </a:xfrm>
      </p:grpSpPr>
      <p:sp>
        <p:nvSpPr>
          <p:cNvPr id="884" name="Google Shape;884;p30"/>
          <p:cNvSpPr/>
          <p:nvPr/>
        </p:nvSpPr>
        <p:spPr>
          <a:xfrm>
            <a:off x="7252045" y="3457063"/>
            <a:ext cx="1467300" cy="14661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85" name="Google Shape;885;p30"/>
          <p:cNvGrpSpPr/>
          <p:nvPr/>
        </p:nvGrpSpPr>
        <p:grpSpPr>
          <a:xfrm>
            <a:off x="851700" y="48259"/>
            <a:ext cx="7440600" cy="4517663"/>
            <a:chOff x="851700" y="48259"/>
            <a:chExt cx="7440600" cy="4517663"/>
          </a:xfrm>
        </p:grpSpPr>
        <p:grpSp>
          <p:nvGrpSpPr>
            <p:cNvPr id="886" name="Google Shape;886;p30"/>
            <p:cNvGrpSpPr/>
            <p:nvPr/>
          </p:nvGrpSpPr>
          <p:grpSpPr>
            <a:xfrm>
              <a:off x="851700" y="48259"/>
              <a:ext cx="7440600" cy="4517663"/>
              <a:chOff x="521" y="158"/>
              <a:chExt cx="6638" cy="4031"/>
            </a:xfrm>
          </p:grpSpPr>
          <p:sp>
            <p:nvSpPr>
              <p:cNvPr id="887" name="Google Shape;887;p30"/>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30"/>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9" name="Google Shape;889;p30"/>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30"/>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30"/>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92" name="Google Shape;892;p30"/>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893" name="Google Shape;893;p30"/>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94" name="Google Shape;894;p30"/>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895" name="Google Shape;895;p30"/>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96" name="Google Shape;896;p30"/>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897" name="Google Shape;897;p30"/>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898" name="Google Shape;898;p30"/>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899" name="Google Shape;899;p30"/>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00" name="Google Shape;900;p30"/>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01" name="Google Shape;901;p30"/>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02" name="Google Shape;902;p30"/>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03" name="Google Shape;903;p30"/>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04" name="Google Shape;904;p30"/>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05" name="Google Shape;905;p30"/>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06" name="Google Shape;906;p30"/>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07" name="Google Shape;907;p30"/>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08" name="Google Shape;908;p30"/>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09" name="Google Shape;909;p30"/>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10" name="Google Shape;910;p30"/>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911" name="Google Shape;911;p30"/>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912" name="Google Shape;912;p30"/>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30"/>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14" name="Google Shape;914;p30"/>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915" name="Google Shape;915;p30"/>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916" name="Google Shape;916;p30"/>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30"/>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30"/>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30"/>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30"/>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30"/>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30"/>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30"/>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30"/>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30"/>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30"/>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30"/>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30"/>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30"/>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30"/>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30"/>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30"/>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30"/>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4" name="Google Shape;934;p30"/>
            <p:cNvGrpSpPr/>
            <p:nvPr/>
          </p:nvGrpSpPr>
          <p:grpSpPr>
            <a:xfrm>
              <a:off x="3099200" y="777500"/>
              <a:ext cx="3103688" cy="79800"/>
              <a:chOff x="3099200" y="777500"/>
              <a:chExt cx="3103688" cy="79800"/>
            </a:xfrm>
          </p:grpSpPr>
          <p:sp>
            <p:nvSpPr>
              <p:cNvPr id="935" name="Google Shape;935;p30"/>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936" name="Google Shape;936;p30"/>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937" name="Google Shape;937;p30"/>
          <p:cNvGrpSpPr/>
          <p:nvPr/>
        </p:nvGrpSpPr>
        <p:grpSpPr>
          <a:xfrm>
            <a:off x="-784722" y="434323"/>
            <a:ext cx="10646045" cy="3022760"/>
            <a:chOff x="-784722" y="434323"/>
            <a:chExt cx="10646045" cy="3022760"/>
          </a:xfrm>
        </p:grpSpPr>
        <p:grpSp>
          <p:nvGrpSpPr>
            <p:cNvPr id="938" name="Google Shape;938;p30"/>
            <p:cNvGrpSpPr/>
            <p:nvPr/>
          </p:nvGrpSpPr>
          <p:grpSpPr>
            <a:xfrm rot="-2027901">
              <a:off x="8313675" y="715923"/>
              <a:ext cx="1351475" cy="1115900"/>
              <a:chOff x="826" y="2854"/>
              <a:chExt cx="1222" cy="1009"/>
            </a:xfrm>
          </p:grpSpPr>
          <p:sp>
            <p:nvSpPr>
              <p:cNvPr id="939" name="Google Shape;939;p30"/>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30"/>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1" name="Google Shape;941;p30"/>
            <p:cNvGrpSpPr/>
            <p:nvPr/>
          </p:nvGrpSpPr>
          <p:grpSpPr>
            <a:xfrm>
              <a:off x="-784722" y="1689735"/>
              <a:ext cx="1467169" cy="1767349"/>
              <a:chOff x="1171576" y="-1508177"/>
              <a:chExt cx="2071688" cy="2495550"/>
            </a:xfrm>
          </p:grpSpPr>
          <p:sp>
            <p:nvSpPr>
              <p:cNvPr id="942" name="Google Shape;942;p30"/>
              <p:cNvSpPr/>
              <p:nvPr/>
            </p:nvSpPr>
            <p:spPr>
              <a:xfrm>
                <a:off x="1190625" y="-1411340"/>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30"/>
              <p:cNvSpPr/>
              <p:nvPr/>
            </p:nvSpPr>
            <p:spPr>
              <a:xfrm>
                <a:off x="1171575" y="-1508177"/>
                <a:ext cx="2052638" cy="2397125"/>
              </a:xfrm>
              <a:custGeom>
                <a:rect b="b" l="l" r="r" t="t"/>
                <a:pathLst>
                  <a:path extrusionOk="0" h="1510" w="1293">
                    <a:moveTo>
                      <a:pt x="947" y="0"/>
                    </a:moveTo>
                    <a:lnTo>
                      <a:pt x="0" y="783"/>
                    </a:lnTo>
                    <a:lnTo>
                      <a:pt x="1293" y="1510"/>
                    </a:lnTo>
                    <a:lnTo>
                      <a:pt x="947"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944" name="Google Shape;944;p30"/>
          <p:cNvGrpSpPr/>
          <p:nvPr/>
        </p:nvGrpSpPr>
        <p:grpSpPr>
          <a:xfrm>
            <a:off x="311817" y="-359732"/>
            <a:ext cx="9024872" cy="3971674"/>
            <a:chOff x="311817" y="-359732"/>
            <a:chExt cx="9024872" cy="3971674"/>
          </a:xfrm>
        </p:grpSpPr>
        <p:grpSp>
          <p:nvGrpSpPr>
            <p:cNvPr id="945" name="Google Shape;945;p30"/>
            <p:cNvGrpSpPr/>
            <p:nvPr/>
          </p:nvGrpSpPr>
          <p:grpSpPr>
            <a:xfrm rot="1807044">
              <a:off x="8702210" y="3286204"/>
              <a:ext cx="632186" cy="179228"/>
              <a:chOff x="674688" y="722313"/>
              <a:chExt cx="1231900" cy="349250"/>
            </a:xfrm>
          </p:grpSpPr>
          <p:sp>
            <p:nvSpPr>
              <p:cNvPr id="946" name="Google Shape;946;p30"/>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30"/>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8" name="Google Shape;948;p30"/>
            <p:cNvGrpSpPr/>
            <p:nvPr/>
          </p:nvGrpSpPr>
          <p:grpSpPr>
            <a:xfrm rot="7411711">
              <a:off x="204268" y="-57"/>
              <a:ext cx="1017900" cy="288580"/>
              <a:chOff x="674688" y="722313"/>
              <a:chExt cx="1231900" cy="349250"/>
            </a:xfrm>
          </p:grpSpPr>
          <p:sp>
            <p:nvSpPr>
              <p:cNvPr id="949" name="Google Shape;949;p30"/>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30"/>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grpSp>
        <p:nvGrpSpPr>
          <p:cNvPr id="46" name="Google Shape;46;p4"/>
          <p:cNvGrpSpPr/>
          <p:nvPr/>
        </p:nvGrpSpPr>
        <p:grpSpPr>
          <a:xfrm>
            <a:off x="-235222" y="-238103"/>
            <a:ext cx="10148522" cy="2366851"/>
            <a:chOff x="-235222" y="-238103"/>
            <a:chExt cx="10148522" cy="2366851"/>
          </a:xfrm>
        </p:grpSpPr>
        <p:grpSp>
          <p:nvGrpSpPr>
            <p:cNvPr id="47" name="Google Shape;47;p4"/>
            <p:cNvGrpSpPr/>
            <p:nvPr/>
          </p:nvGrpSpPr>
          <p:grpSpPr>
            <a:xfrm>
              <a:off x="8561825" y="1012848"/>
              <a:ext cx="1351475" cy="1115900"/>
              <a:chOff x="826" y="2854"/>
              <a:chExt cx="1222" cy="1009"/>
            </a:xfrm>
          </p:grpSpPr>
          <p:sp>
            <p:nvSpPr>
              <p:cNvPr id="48" name="Google Shape;48;p4"/>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 name="Google Shape;49;p4"/>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 name="Google Shape;50;p4"/>
            <p:cNvGrpSpPr/>
            <p:nvPr/>
          </p:nvGrpSpPr>
          <p:grpSpPr>
            <a:xfrm>
              <a:off x="-235222" y="-238103"/>
              <a:ext cx="1467169" cy="1767349"/>
              <a:chOff x="1171576" y="1525588"/>
              <a:chExt cx="2071688" cy="2495550"/>
            </a:xfrm>
          </p:grpSpPr>
          <p:sp>
            <p:nvSpPr>
              <p:cNvPr id="51" name="Google Shape;51;p4"/>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 name="Google Shape;52;p4"/>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53" name="Google Shape;53;p4"/>
          <p:cNvGrpSpPr/>
          <p:nvPr/>
        </p:nvGrpSpPr>
        <p:grpSpPr>
          <a:xfrm>
            <a:off x="145725" y="41425"/>
            <a:ext cx="8918200" cy="4990650"/>
            <a:chOff x="49" y="24"/>
            <a:chExt cx="7629" cy="4269"/>
          </a:xfrm>
        </p:grpSpPr>
        <p:sp>
          <p:nvSpPr>
            <p:cNvPr id="54" name="Google Shape;54;p4"/>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4"/>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4"/>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57" name="Google Shape;57;p4"/>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58" name="Google Shape;58;p4"/>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4"/>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4"/>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4"/>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4"/>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4"/>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4"/>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4"/>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4"/>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4"/>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4"/>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4"/>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 name="Google Shape;70;p4"/>
          <p:cNvGrpSpPr/>
          <p:nvPr/>
        </p:nvGrpSpPr>
        <p:grpSpPr>
          <a:xfrm>
            <a:off x="-166209" y="2443727"/>
            <a:ext cx="9511806" cy="2151647"/>
            <a:chOff x="-166209" y="2443727"/>
            <a:chExt cx="9511806" cy="2151647"/>
          </a:xfrm>
        </p:grpSpPr>
        <p:grpSp>
          <p:nvGrpSpPr>
            <p:cNvPr id="71" name="Google Shape;71;p4"/>
            <p:cNvGrpSpPr/>
            <p:nvPr/>
          </p:nvGrpSpPr>
          <p:grpSpPr>
            <a:xfrm>
              <a:off x="-166209" y="4416139"/>
              <a:ext cx="632211" cy="179235"/>
              <a:chOff x="674688" y="722313"/>
              <a:chExt cx="1231900" cy="349250"/>
            </a:xfrm>
          </p:grpSpPr>
          <p:sp>
            <p:nvSpPr>
              <p:cNvPr id="72" name="Google Shape;72;p4"/>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4"/>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 name="Google Shape;74;p4"/>
            <p:cNvGrpSpPr/>
            <p:nvPr/>
          </p:nvGrpSpPr>
          <p:grpSpPr>
            <a:xfrm rot="1807235">
              <a:off x="8576170" y="2621414"/>
              <a:ext cx="766652" cy="217350"/>
              <a:chOff x="674688" y="722313"/>
              <a:chExt cx="1231900" cy="349250"/>
            </a:xfrm>
          </p:grpSpPr>
          <p:sp>
            <p:nvSpPr>
              <p:cNvPr id="75" name="Google Shape;75;p4"/>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4"/>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7" name="Google Shape;77;p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4"/>
          <p:cNvSpPr txBox="1"/>
          <p:nvPr>
            <p:ph idx="1" type="body"/>
          </p:nvPr>
        </p:nvSpPr>
        <p:spPr>
          <a:xfrm>
            <a:off x="720000" y="1290725"/>
            <a:ext cx="7704000" cy="38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grpSp>
        <p:nvGrpSpPr>
          <p:cNvPr id="80" name="Google Shape;80;p5"/>
          <p:cNvGrpSpPr/>
          <p:nvPr/>
        </p:nvGrpSpPr>
        <p:grpSpPr>
          <a:xfrm>
            <a:off x="1621253" y="-1068440"/>
            <a:ext cx="8013985" cy="5672439"/>
            <a:chOff x="1621253" y="-1068440"/>
            <a:chExt cx="8013985" cy="5672439"/>
          </a:xfrm>
        </p:grpSpPr>
        <p:grpSp>
          <p:nvGrpSpPr>
            <p:cNvPr id="81" name="Google Shape;81;p5"/>
            <p:cNvGrpSpPr/>
            <p:nvPr/>
          </p:nvGrpSpPr>
          <p:grpSpPr>
            <a:xfrm>
              <a:off x="8283763" y="3488098"/>
              <a:ext cx="1351475" cy="1115900"/>
              <a:chOff x="826" y="2854"/>
              <a:chExt cx="1222" cy="1009"/>
            </a:xfrm>
          </p:grpSpPr>
          <p:sp>
            <p:nvSpPr>
              <p:cNvPr id="82" name="Google Shape;82;p5"/>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 name="Google Shape;83;p5"/>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4" name="Google Shape;84;p5"/>
            <p:cNvGrpSpPr/>
            <p:nvPr/>
          </p:nvGrpSpPr>
          <p:grpSpPr>
            <a:xfrm>
              <a:off x="1621253" y="-1068440"/>
              <a:ext cx="1467169" cy="1767349"/>
              <a:chOff x="1171576" y="1525588"/>
              <a:chExt cx="2071688" cy="2495550"/>
            </a:xfrm>
          </p:grpSpPr>
          <p:sp>
            <p:nvSpPr>
              <p:cNvPr id="85" name="Google Shape;85;p5"/>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5"/>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87" name="Google Shape;87;p5"/>
          <p:cNvGrpSpPr/>
          <p:nvPr/>
        </p:nvGrpSpPr>
        <p:grpSpPr>
          <a:xfrm>
            <a:off x="145725" y="41425"/>
            <a:ext cx="8918200" cy="4990650"/>
            <a:chOff x="49" y="24"/>
            <a:chExt cx="7629" cy="4269"/>
          </a:xfrm>
        </p:grpSpPr>
        <p:sp>
          <p:nvSpPr>
            <p:cNvPr id="88" name="Google Shape;88;p5"/>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5"/>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5"/>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1" name="Google Shape;91;p5"/>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92" name="Google Shape;92;p5"/>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5"/>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5"/>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5"/>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5"/>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5"/>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5"/>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5"/>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5"/>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5"/>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5"/>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5"/>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4" name="Google Shape;104;p5"/>
          <p:cNvGrpSpPr/>
          <p:nvPr/>
        </p:nvGrpSpPr>
        <p:grpSpPr>
          <a:xfrm>
            <a:off x="-236206" y="860277"/>
            <a:ext cx="9511820" cy="751947"/>
            <a:chOff x="-236206" y="860277"/>
            <a:chExt cx="9511820" cy="751947"/>
          </a:xfrm>
        </p:grpSpPr>
        <p:grpSp>
          <p:nvGrpSpPr>
            <p:cNvPr id="105" name="Google Shape;105;p5"/>
            <p:cNvGrpSpPr/>
            <p:nvPr/>
          </p:nvGrpSpPr>
          <p:grpSpPr>
            <a:xfrm>
              <a:off x="8643403" y="1432989"/>
              <a:ext cx="632211" cy="179235"/>
              <a:chOff x="674688" y="722313"/>
              <a:chExt cx="1231900" cy="349250"/>
            </a:xfrm>
          </p:grpSpPr>
          <p:sp>
            <p:nvSpPr>
              <p:cNvPr id="106" name="Google Shape;106;p5"/>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5"/>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8" name="Google Shape;108;p5"/>
            <p:cNvGrpSpPr/>
            <p:nvPr/>
          </p:nvGrpSpPr>
          <p:grpSpPr>
            <a:xfrm rot="1807235">
              <a:off x="-233430" y="1037964"/>
              <a:ext cx="766652" cy="217350"/>
              <a:chOff x="674688" y="722313"/>
              <a:chExt cx="1231900" cy="349250"/>
            </a:xfrm>
          </p:grpSpPr>
          <p:sp>
            <p:nvSpPr>
              <p:cNvPr id="109" name="Google Shape;109;p5"/>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5"/>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1" name="Google Shape;111;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5"/>
          <p:cNvSpPr txBox="1"/>
          <p:nvPr>
            <p:ph idx="1" type="subTitle"/>
          </p:nvPr>
        </p:nvSpPr>
        <p:spPr>
          <a:xfrm>
            <a:off x="5055284" y="36683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3" name="Google Shape;113;p5"/>
          <p:cNvSpPr txBox="1"/>
          <p:nvPr>
            <p:ph idx="2" type="subTitle"/>
          </p:nvPr>
        </p:nvSpPr>
        <p:spPr>
          <a:xfrm>
            <a:off x="1583300" y="36683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 name="Google Shape;114;p5"/>
          <p:cNvSpPr txBox="1"/>
          <p:nvPr>
            <p:ph idx="3" type="subTitle"/>
          </p:nvPr>
        </p:nvSpPr>
        <p:spPr>
          <a:xfrm>
            <a:off x="5055275" y="3194200"/>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5" name="Google Shape;115;p5"/>
          <p:cNvSpPr txBox="1"/>
          <p:nvPr>
            <p:ph idx="4" type="subTitle"/>
          </p:nvPr>
        </p:nvSpPr>
        <p:spPr>
          <a:xfrm>
            <a:off x="1583075" y="3194200"/>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1800">
                <a:solidFill>
                  <a:schemeClr val="dk1"/>
                </a:solidFill>
                <a:latin typeface="BIZ UDPGothic"/>
                <a:ea typeface="BIZ UDPGothic"/>
                <a:cs typeface="BIZ UDPGothic"/>
                <a:sym typeface="BIZ UDPGothic"/>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grpSp>
        <p:nvGrpSpPr>
          <p:cNvPr id="117" name="Google Shape;117;p6"/>
          <p:cNvGrpSpPr/>
          <p:nvPr/>
        </p:nvGrpSpPr>
        <p:grpSpPr>
          <a:xfrm>
            <a:off x="-273322" y="-344178"/>
            <a:ext cx="9782097" cy="5681051"/>
            <a:chOff x="-273322" y="-344178"/>
            <a:chExt cx="9782097" cy="5681051"/>
          </a:xfrm>
        </p:grpSpPr>
        <p:grpSp>
          <p:nvGrpSpPr>
            <p:cNvPr id="118" name="Google Shape;118;p6"/>
            <p:cNvGrpSpPr/>
            <p:nvPr/>
          </p:nvGrpSpPr>
          <p:grpSpPr>
            <a:xfrm>
              <a:off x="8157300" y="4220973"/>
              <a:ext cx="1351475" cy="1115900"/>
              <a:chOff x="826" y="2854"/>
              <a:chExt cx="1222" cy="1009"/>
            </a:xfrm>
          </p:grpSpPr>
          <p:sp>
            <p:nvSpPr>
              <p:cNvPr id="119" name="Google Shape;119;p6"/>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6"/>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1" name="Google Shape;121;p6"/>
            <p:cNvGrpSpPr/>
            <p:nvPr/>
          </p:nvGrpSpPr>
          <p:grpSpPr>
            <a:xfrm>
              <a:off x="-273322" y="-344178"/>
              <a:ext cx="1467169" cy="1767349"/>
              <a:chOff x="1171576" y="1525588"/>
              <a:chExt cx="2071688" cy="2495550"/>
            </a:xfrm>
          </p:grpSpPr>
          <p:sp>
            <p:nvSpPr>
              <p:cNvPr id="122" name="Google Shape;122;p6"/>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6"/>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24" name="Google Shape;124;p6"/>
          <p:cNvGrpSpPr/>
          <p:nvPr/>
        </p:nvGrpSpPr>
        <p:grpSpPr>
          <a:xfrm>
            <a:off x="145725" y="41425"/>
            <a:ext cx="8918200" cy="4990650"/>
            <a:chOff x="49" y="24"/>
            <a:chExt cx="7629" cy="4269"/>
          </a:xfrm>
        </p:grpSpPr>
        <p:sp>
          <p:nvSpPr>
            <p:cNvPr id="125" name="Google Shape;125;p6"/>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6"/>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6"/>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8" name="Google Shape;128;p6"/>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29" name="Google Shape;129;p6"/>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6"/>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6"/>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6"/>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6"/>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6"/>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6"/>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6"/>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6"/>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6"/>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6"/>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6"/>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 name="Google Shape;141;p6"/>
          <p:cNvGrpSpPr/>
          <p:nvPr/>
        </p:nvGrpSpPr>
        <p:grpSpPr>
          <a:xfrm>
            <a:off x="-166209" y="2386577"/>
            <a:ext cx="9511806" cy="2151647"/>
            <a:chOff x="-166209" y="2443727"/>
            <a:chExt cx="9511806" cy="2151647"/>
          </a:xfrm>
        </p:grpSpPr>
        <p:grpSp>
          <p:nvGrpSpPr>
            <p:cNvPr id="142" name="Google Shape;142;p6"/>
            <p:cNvGrpSpPr/>
            <p:nvPr/>
          </p:nvGrpSpPr>
          <p:grpSpPr>
            <a:xfrm>
              <a:off x="-166209" y="4416139"/>
              <a:ext cx="632211" cy="179235"/>
              <a:chOff x="674688" y="722313"/>
              <a:chExt cx="1231900" cy="349250"/>
            </a:xfrm>
          </p:grpSpPr>
          <p:sp>
            <p:nvSpPr>
              <p:cNvPr id="143" name="Google Shape;143;p6"/>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6"/>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5" name="Google Shape;145;p6"/>
            <p:cNvGrpSpPr/>
            <p:nvPr/>
          </p:nvGrpSpPr>
          <p:grpSpPr>
            <a:xfrm rot="1807235">
              <a:off x="8576170" y="2621414"/>
              <a:ext cx="766652" cy="217350"/>
              <a:chOff x="674688" y="722313"/>
              <a:chExt cx="1231900" cy="349250"/>
            </a:xfrm>
          </p:grpSpPr>
          <p:sp>
            <p:nvSpPr>
              <p:cNvPr id="146" name="Google Shape;146;p6"/>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6"/>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48" name="Google Shape;148;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9" name="Shape 149"/>
        <p:cNvGrpSpPr/>
        <p:nvPr/>
      </p:nvGrpSpPr>
      <p:grpSpPr>
        <a:xfrm>
          <a:off x="0" y="0"/>
          <a:ext cx="0" cy="0"/>
          <a:chOff x="0" y="0"/>
          <a:chExt cx="0" cy="0"/>
        </a:xfrm>
      </p:grpSpPr>
      <p:grpSp>
        <p:nvGrpSpPr>
          <p:cNvPr id="150" name="Google Shape;150;p7"/>
          <p:cNvGrpSpPr/>
          <p:nvPr/>
        </p:nvGrpSpPr>
        <p:grpSpPr>
          <a:xfrm>
            <a:off x="-631487" y="-1068440"/>
            <a:ext cx="7585710" cy="5879939"/>
            <a:chOff x="-631487" y="-1068440"/>
            <a:chExt cx="7585710" cy="5879939"/>
          </a:xfrm>
        </p:grpSpPr>
        <p:grpSp>
          <p:nvGrpSpPr>
            <p:cNvPr id="151" name="Google Shape;151;p7"/>
            <p:cNvGrpSpPr/>
            <p:nvPr/>
          </p:nvGrpSpPr>
          <p:grpSpPr>
            <a:xfrm>
              <a:off x="5487053" y="-1068440"/>
              <a:ext cx="1467169" cy="1767349"/>
              <a:chOff x="1171576" y="1525588"/>
              <a:chExt cx="2071688" cy="2495550"/>
            </a:xfrm>
          </p:grpSpPr>
          <p:sp>
            <p:nvSpPr>
              <p:cNvPr id="152" name="Google Shape;152;p7"/>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7"/>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4" name="Google Shape;154;p7"/>
            <p:cNvGrpSpPr/>
            <p:nvPr/>
          </p:nvGrpSpPr>
          <p:grpSpPr>
            <a:xfrm>
              <a:off x="-631487" y="3695598"/>
              <a:ext cx="1351475" cy="1115900"/>
              <a:chOff x="826" y="2854"/>
              <a:chExt cx="1222" cy="1009"/>
            </a:xfrm>
          </p:grpSpPr>
          <p:sp>
            <p:nvSpPr>
              <p:cNvPr id="155" name="Google Shape;155;p7"/>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7"/>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57" name="Google Shape;157;p7"/>
          <p:cNvGrpSpPr/>
          <p:nvPr/>
        </p:nvGrpSpPr>
        <p:grpSpPr>
          <a:xfrm>
            <a:off x="145725" y="41425"/>
            <a:ext cx="8918200" cy="4990650"/>
            <a:chOff x="49" y="24"/>
            <a:chExt cx="7629" cy="4269"/>
          </a:xfrm>
        </p:grpSpPr>
        <p:sp>
          <p:nvSpPr>
            <p:cNvPr id="158" name="Google Shape;158;p7"/>
            <p:cNvSpPr/>
            <p:nvPr/>
          </p:nvSpPr>
          <p:spPr>
            <a:xfrm>
              <a:off x="49" y="187"/>
              <a:ext cx="7528" cy="4106"/>
            </a:xfrm>
            <a:custGeom>
              <a:rect b="b" l="l" r="r" t="t"/>
              <a:pathLst>
                <a:path extrusionOk="0" h="1768" w="3245">
                  <a:moveTo>
                    <a:pt x="3114" y="1768"/>
                  </a:moveTo>
                  <a:cubicBezTo>
                    <a:pt x="131" y="1768"/>
                    <a:pt x="131" y="1768"/>
                    <a:pt x="131" y="1768"/>
                  </a:cubicBezTo>
                  <a:cubicBezTo>
                    <a:pt x="58" y="1768"/>
                    <a:pt x="0" y="1705"/>
                    <a:pt x="3" y="1630"/>
                  </a:cubicBezTo>
                  <a:cubicBezTo>
                    <a:pt x="55" y="129"/>
                    <a:pt x="55" y="129"/>
                    <a:pt x="55" y="129"/>
                  </a:cubicBezTo>
                  <a:cubicBezTo>
                    <a:pt x="57" y="57"/>
                    <a:pt x="114" y="0"/>
                    <a:pt x="183" y="0"/>
                  </a:cubicBezTo>
                  <a:cubicBezTo>
                    <a:pt x="3064" y="0"/>
                    <a:pt x="3064" y="0"/>
                    <a:pt x="3064" y="0"/>
                  </a:cubicBezTo>
                  <a:cubicBezTo>
                    <a:pt x="3133" y="0"/>
                    <a:pt x="3190" y="57"/>
                    <a:pt x="3193" y="129"/>
                  </a:cubicBezTo>
                  <a:cubicBezTo>
                    <a:pt x="3242" y="1630"/>
                    <a:pt x="3242" y="1630"/>
                    <a:pt x="3242" y="1630"/>
                  </a:cubicBezTo>
                  <a:cubicBezTo>
                    <a:pt x="3245" y="1705"/>
                    <a:pt x="3186" y="1768"/>
                    <a:pt x="3114" y="1768"/>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7"/>
            <p:cNvSpPr/>
            <p:nvPr/>
          </p:nvSpPr>
          <p:spPr>
            <a:xfrm>
              <a:off x="121" y="254"/>
              <a:ext cx="7385" cy="3974"/>
            </a:xfrm>
            <a:custGeom>
              <a:rect b="b" l="l" r="r" t="t"/>
              <a:pathLst>
                <a:path extrusionOk="0" h="1711" w="3183">
                  <a:moveTo>
                    <a:pt x="3054" y="1711"/>
                  </a:moveTo>
                  <a:cubicBezTo>
                    <a:pt x="129" y="1711"/>
                    <a:pt x="129" y="1711"/>
                    <a:pt x="129" y="1711"/>
                  </a:cubicBezTo>
                  <a:cubicBezTo>
                    <a:pt x="58" y="1711"/>
                    <a:pt x="0" y="1650"/>
                    <a:pt x="3" y="1577"/>
                  </a:cubicBezTo>
                  <a:cubicBezTo>
                    <a:pt x="54" y="125"/>
                    <a:pt x="54" y="125"/>
                    <a:pt x="54" y="125"/>
                  </a:cubicBezTo>
                  <a:cubicBezTo>
                    <a:pt x="57" y="55"/>
                    <a:pt x="112" y="0"/>
                    <a:pt x="180" y="0"/>
                  </a:cubicBezTo>
                  <a:cubicBezTo>
                    <a:pt x="3006" y="0"/>
                    <a:pt x="3006" y="0"/>
                    <a:pt x="3006" y="0"/>
                  </a:cubicBezTo>
                  <a:cubicBezTo>
                    <a:pt x="3074" y="0"/>
                    <a:pt x="3129" y="55"/>
                    <a:pt x="3132" y="125"/>
                  </a:cubicBezTo>
                  <a:cubicBezTo>
                    <a:pt x="3180" y="1577"/>
                    <a:pt x="3180" y="1577"/>
                    <a:pt x="3180" y="1577"/>
                  </a:cubicBezTo>
                  <a:cubicBezTo>
                    <a:pt x="3183" y="1650"/>
                    <a:pt x="3126" y="1711"/>
                    <a:pt x="3054" y="1711"/>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7"/>
            <p:cNvSpPr/>
            <p:nvPr/>
          </p:nvSpPr>
          <p:spPr>
            <a:xfrm>
              <a:off x="394" y="369"/>
              <a:ext cx="6841" cy="3635"/>
            </a:xfrm>
            <a:custGeom>
              <a:rect b="b" l="l" r="r" t="t"/>
              <a:pathLst>
                <a:path extrusionOk="0" h="1545" w="2911">
                  <a:moveTo>
                    <a:pt x="2716" y="1545"/>
                  </a:moveTo>
                  <a:cubicBezTo>
                    <a:pt x="195" y="1545"/>
                    <a:pt x="195" y="1545"/>
                    <a:pt x="195" y="1545"/>
                  </a:cubicBezTo>
                  <a:cubicBezTo>
                    <a:pt x="87" y="1545"/>
                    <a:pt x="0" y="1458"/>
                    <a:pt x="0" y="1350"/>
                  </a:cubicBezTo>
                  <a:cubicBezTo>
                    <a:pt x="0" y="195"/>
                    <a:pt x="0" y="195"/>
                    <a:pt x="0" y="195"/>
                  </a:cubicBezTo>
                  <a:cubicBezTo>
                    <a:pt x="0" y="87"/>
                    <a:pt x="87" y="0"/>
                    <a:pt x="195" y="0"/>
                  </a:cubicBezTo>
                  <a:cubicBezTo>
                    <a:pt x="2716" y="0"/>
                    <a:pt x="2716" y="0"/>
                    <a:pt x="2716" y="0"/>
                  </a:cubicBezTo>
                  <a:cubicBezTo>
                    <a:pt x="2823" y="0"/>
                    <a:pt x="2911" y="87"/>
                    <a:pt x="2911" y="195"/>
                  </a:cubicBezTo>
                  <a:cubicBezTo>
                    <a:pt x="2911" y="1350"/>
                    <a:pt x="2911" y="1350"/>
                    <a:pt x="2911" y="1350"/>
                  </a:cubicBezTo>
                  <a:cubicBezTo>
                    <a:pt x="2911" y="1458"/>
                    <a:pt x="2823" y="1545"/>
                    <a:pt x="2716" y="1545"/>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1" name="Google Shape;161;p7"/>
            <p:cNvCxnSpPr/>
            <p:nvPr/>
          </p:nvCxnSpPr>
          <p:spPr>
            <a:xfrm>
              <a:off x="6281" y="321"/>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62" name="Google Shape;162;p7"/>
            <p:cNvSpPr/>
            <p:nvPr/>
          </p:nvSpPr>
          <p:spPr>
            <a:xfrm>
              <a:off x="7288" y="194"/>
              <a:ext cx="169" cy="178"/>
            </a:xfrm>
            <a:custGeom>
              <a:rect b="b" l="l" r="r" t="t"/>
              <a:pathLst>
                <a:path extrusionOk="0" h="77" w="73">
                  <a:moveTo>
                    <a:pt x="66" y="77"/>
                  </a:moveTo>
                  <a:cubicBezTo>
                    <a:pt x="61" y="75"/>
                    <a:pt x="61" y="75"/>
                    <a:pt x="61" y="75"/>
                  </a:cubicBezTo>
                  <a:cubicBezTo>
                    <a:pt x="68" y="58"/>
                    <a:pt x="65" y="39"/>
                    <a:pt x="54" y="25"/>
                  </a:cubicBezTo>
                  <a:cubicBezTo>
                    <a:pt x="42" y="10"/>
                    <a:pt x="16" y="6"/>
                    <a:pt x="2" y="13"/>
                  </a:cubicBezTo>
                  <a:cubicBezTo>
                    <a:pt x="0" y="8"/>
                    <a:pt x="0" y="8"/>
                    <a:pt x="0" y="8"/>
                  </a:cubicBezTo>
                  <a:cubicBezTo>
                    <a:pt x="16" y="0"/>
                    <a:pt x="44" y="4"/>
                    <a:pt x="58" y="21"/>
                  </a:cubicBezTo>
                  <a:cubicBezTo>
                    <a:pt x="71" y="37"/>
                    <a:pt x="73" y="59"/>
                    <a:pt x="66" y="7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7"/>
            <p:cNvSpPr/>
            <p:nvPr/>
          </p:nvSpPr>
          <p:spPr>
            <a:xfrm>
              <a:off x="7434" y="208"/>
              <a:ext cx="244" cy="74"/>
            </a:xfrm>
            <a:custGeom>
              <a:rect b="b" l="l" r="r" t="t"/>
              <a:pathLst>
                <a:path extrusionOk="0" h="74" w="244">
                  <a:moveTo>
                    <a:pt x="2" y="74"/>
                  </a:moveTo>
                  <a:lnTo>
                    <a:pt x="0" y="62"/>
                  </a:lnTo>
                  <a:lnTo>
                    <a:pt x="241" y="0"/>
                  </a:lnTo>
                  <a:lnTo>
                    <a:pt x="244" y="11"/>
                  </a:lnTo>
                  <a:lnTo>
                    <a:pt x="2" y="7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7"/>
            <p:cNvSpPr/>
            <p:nvPr/>
          </p:nvSpPr>
          <p:spPr>
            <a:xfrm>
              <a:off x="7383" y="24"/>
              <a:ext cx="114" cy="198"/>
            </a:xfrm>
            <a:custGeom>
              <a:rect b="b" l="l" r="r" t="t"/>
              <a:pathLst>
                <a:path extrusionOk="0" h="198" w="114">
                  <a:moveTo>
                    <a:pt x="12" y="198"/>
                  </a:moveTo>
                  <a:lnTo>
                    <a:pt x="0" y="191"/>
                  </a:lnTo>
                  <a:lnTo>
                    <a:pt x="102" y="0"/>
                  </a:lnTo>
                  <a:lnTo>
                    <a:pt x="114" y="5"/>
                  </a:lnTo>
                  <a:lnTo>
                    <a:pt x="12" y="19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7"/>
            <p:cNvSpPr/>
            <p:nvPr/>
          </p:nvSpPr>
          <p:spPr>
            <a:xfrm>
              <a:off x="4505" y="4017"/>
              <a:ext cx="0" cy="0"/>
            </a:xfrm>
            <a:prstGeom prst="ellipse">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7"/>
            <p:cNvSpPr/>
            <p:nvPr/>
          </p:nvSpPr>
          <p:spPr>
            <a:xfrm>
              <a:off x="7058" y="4061"/>
              <a:ext cx="30" cy="107"/>
            </a:xfrm>
            <a:custGeom>
              <a:rect b="b" l="l" r="r" t="t"/>
              <a:pathLst>
                <a:path extrusionOk="0" h="46" w="13">
                  <a:moveTo>
                    <a:pt x="6" y="0"/>
                  </a:moveTo>
                  <a:cubicBezTo>
                    <a:pt x="6" y="0"/>
                    <a:pt x="6" y="0"/>
                    <a:pt x="6" y="0"/>
                  </a:cubicBezTo>
                  <a:cubicBezTo>
                    <a:pt x="2" y="0"/>
                    <a:pt x="0" y="3"/>
                    <a:pt x="0" y="6"/>
                  </a:cubicBezTo>
                  <a:cubicBezTo>
                    <a:pt x="0" y="40"/>
                    <a:pt x="0" y="40"/>
                    <a:pt x="0" y="40"/>
                  </a:cubicBezTo>
                  <a:cubicBezTo>
                    <a:pt x="0" y="43"/>
                    <a:pt x="2"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7"/>
            <p:cNvSpPr/>
            <p:nvPr/>
          </p:nvSpPr>
          <p:spPr>
            <a:xfrm>
              <a:off x="7012"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7"/>
            <p:cNvSpPr/>
            <p:nvPr/>
          </p:nvSpPr>
          <p:spPr>
            <a:xfrm>
              <a:off x="6965"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7"/>
            <p:cNvSpPr/>
            <p:nvPr/>
          </p:nvSpPr>
          <p:spPr>
            <a:xfrm>
              <a:off x="6919" y="4061"/>
              <a:ext cx="30" cy="107"/>
            </a:xfrm>
            <a:custGeom>
              <a:rect b="b" l="l" r="r" t="t"/>
              <a:pathLst>
                <a:path extrusionOk="0" h="46" w="13">
                  <a:moveTo>
                    <a:pt x="6" y="0"/>
                  </a:moveTo>
                  <a:cubicBezTo>
                    <a:pt x="6" y="0"/>
                    <a:pt x="6" y="0"/>
                    <a:pt x="6" y="0"/>
                  </a:cubicBezTo>
                  <a:cubicBezTo>
                    <a:pt x="3" y="0"/>
                    <a:pt x="0" y="3"/>
                    <a:pt x="0" y="6"/>
                  </a:cubicBezTo>
                  <a:cubicBezTo>
                    <a:pt x="0" y="40"/>
                    <a:pt x="0" y="40"/>
                    <a:pt x="0" y="40"/>
                  </a:cubicBezTo>
                  <a:cubicBezTo>
                    <a:pt x="0" y="43"/>
                    <a:pt x="3" y="46"/>
                    <a:pt x="6" y="46"/>
                  </a:cubicBezTo>
                  <a:cubicBezTo>
                    <a:pt x="6" y="46"/>
                    <a:pt x="6" y="46"/>
                    <a:pt x="6" y="46"/>
                  </a:cubicBezTo>
                  <a:cubicBezTo>
                    <a:pt x="10" y="46"/>
                    <a:pt x="13" y="43"/>
                    <a:pt x="13" y="40"/>
                  </a:cubicBezTo>
                  <a:cubicBezTo>
                    <a:pt x="13" y="6"/>
                    <a:pt x="13" y="6"/>
                    <a:pt x="13" y="6"/>
                  </a:cubicBezTo>
                  <a:cubicBezTo>
                    <a:pt x="13" y="3"/>
                    <a:pt x="10" y="0"/>
                    <a:pt x="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7"/>
            <p:cNvSpPr/>
            <p:nvPr/>
          </p:nvSpPr>
          <p:spPr>
            <a:xfrm>
              <a:off x="6872" y="4061"/>
              <a:ext cx="31"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7"/>
            <p:cNvSpPr/>
            <p:nvPr/>
          </p:nvSpPr>
          <p:spPr>
            <a:xfrm>
              <a:off x="6826"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7"/>
            <p:cNvSpPr/>
            <p:nvPr/>
          </p:nvSpPr>
          <p:spPr>
            <a:xfrm>
              <a:off x="6780"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7"/>
            <p:cNvSpPr/>
            <p:nvPr/>
          </p:nvSpPr>
          <p:spPr>
            <a:xfrm>
              <a:off x="6733" y="4061"/>
              <a:ext cx="30" cy="107"/>
            </a:xfrm>
            <a:custGeom>
              <a:rect b="b" l="l" r="r" t="t"/>
              <a:pathLst>
                <a:path extrusionOk="0" h="46" w="13">
                  <a:moveTo>
                    <a:pt x="7" y="0"/>
                  </a:moveTo>
                  <a:cubicBezTo>
                    <a:pt x="7" y="0"/>
                    <a:pt x="7" y="0"/>
                    <a:pt x="7" y="0"/>
                  </a:cubicBezTo>
                  <a:cubicBezTo>
                    <a:pt x="3" y="0"/>
                    <a:pt x="0" y="3"/>
                    <a:pt x="0" y="6"/>
                  </a:cubicBezTo>
                  <a:cubicBezTo>
                    <a:pt x="0" y="40"/>
                    <a:pt x="0" y="40"/>
                    <a:pt x="0" y="40"/>
                  </a:cubicBezTo>
                  <a:cubicBezTo>
                    <a:pt x="0" y="43"/>
                    <a:pt x="3" y="46"/>
                    <a:pt x="7" y="46"/>
                  </a:cubicBezTo>
                  <a:cubicBezTo>
                    <a:pt x="7" y="46"/>
                    <a:pt x="7" y="46"/>
                    <a:pt x="7" y="46"/>
                  </a:cubicBezTo>
                  <a:cubicBezTo>
                    <a:pt x="10" y="46"/>
                    <a:pt x="13" y="43"/>
                    <a:pt x="13" y="40"/>
                  </a:cubicBezTo>
                  <a:cubicBezTo>
                    <a:pt x="13" y="6"/>
                    <a:pt x="13" y="6"/>
                    <a:pt x="13" y="6"/>
                  </a:cubicBezTo>
                  <a:cubicBezTo>
                    <a:pt x="13" y="3"/>
                    <a:pt x="10" y="0"/>
                    <a:pt x="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 name="Google Shape;174;p7"/>
          <p:cNvGrpSpPr/>
          <p:nvPr/>
        </p:nvGrpSpPr>
        <p:grpSpPr>
          <a:xfrm>
            <a:off x="-421856" y="-219948"/>
            <a:ext cx="9697470" cy="4563109"/>
            <a:chOff x="-421856" y="-219948"/>
            <a:chExt cx="9697470" cy="4563109"/>
          </a:xfrm>
        </p:grpSpPr>
        <p:grpSp>
          <p:nvGrpSpPr>
            <p:cNvPr id="175" name="Google Shape;175;p7"/>
            <p:cNvGrpSpPr/>
            <p:nvPr/>
          </p:nvGrpSpPr>
          <p:grpSpPr>
            <a:xfrm>
              <a:off x="8643403" y="4163926"/>
              <a:ext cx="632211" cy="179235"/>
              <a:chOff x="674688" y="722313"/>
              <a:chExt cx="1231900" cy="349250"/>
            </a:xfrm>
          </p:grpSpPr>
          <p:sp>
            <p:nvSpPr>
              <p:cNvPr id="176" name="Google Shape;176;p7"/>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7"/>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8" name="Google Shape;178;p7"/>
            <p:cNvGrpSpPr/>
            <p:nvPr/>
          </p:nvGrpSpPr>
          <p:grpSpPr>
            <a:xfrm rot="1807235">
              <a:off x="-419080" y="-42261"/>
              <a:ext cx="766652" cy="217350"/>
              <a:chOff x="674688" y="722313"/>
              <a:chExt cx="1231900" cy="349250"/>
            </a:xfrm>
          </p:grpSpPr>
          <p:sp>
            <p:nvSpPr>
              <p:cNvPr id="179" name="Google Shape;179;p7"/>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7"/>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81" name="Google Shape;181;p7"/>
          <p:cNvSpPr txBox="1"/>
          <p:nvPr>
            <p:ph type="title"/>
          </p:nvPr>
        </p:nvSpPr>
        <p:spPr>
          <a:xfrm>
            <a:off x="1071600" y="976575"/>
            <a:ext cx="5394900" cy="1127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7"/>
          <p:cNvSpPr txBox="1"/>
          <p:nvPr>
            <p:ph idx="1" type="subTitle"/>
          </p:nvPr>
        </p:nvSpPr>
        <p:spPr>
          <a:xfrm>
            <a:off x="1071600" y="2272425"/>
            <a:ext cx="7000800" cy="1894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La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3" name="Shape 183"/>
        <p:cNvGrpSpPr/>
        <p:nvPr/>
      </p:nvGrpSpPr>
      <p:grpSpPr>
        <a:xfrm>
          <a:off x="0" y="0"/>
          <a:ext cx="0" cy="0"/>
          <a:chOff x="0" y="0"/>
          <a:chExt cx="0" cy="0"/>
        </a:xfrm>
      </p:grpSpPr>
      <p:sp>
        <p:nvSpPr>
          <p:cNvPr id="184" name="Google Shape;184;p8"/>
          <p:cNvSpPr txBox="1"/>
          <p:nvPr>
            <p:ph type="title"/>
          </p:nvPr>
        </p:nvSpPr>
        <p:spPr>
          <a:xfrm>
            <a:off x="1768550" y="1565400"/>
            <a:ext cx="5607000" cy="20127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5" name="Google Shape;185;p8"/>
          <p:cNvSpPr/>
          <p:nvPr/>
        </p:nvSpPr>
        <p:spPr>
          <a:xfrm>
            <a:off x="1768545" y="3578100"/>
            <a:ext cx="1467300" cy="1466100"/>
          </a:xfrm>
          <a:prstGeom prst="ellipse">
            <a:avLst/>
          </a:pr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6" name="Google Shape;186;p8"/>
          <p:cNvGrpSpPr/>
          <p:nvPr/>
        </p:nvGrpSpPr>
        <p:grpSpPr>
          <a:xfrm>
            <a:off x="-750972" y="376472"/>
            <a:ext cx="10646045" cy="1767349"/>
            <a:chOff x="-860922" y="3838247"/>
            <a:chExt cx="10646045" cy="1767349"/>
          </a:xfrm>
        </p:grpSpPr>
        <p:grpSp>
          <p:nvGrpSpPr>
            <p:cNvPr id="187" name="Google Shape;187;p8"/>
            <p:cNvGrpSpPr/>
            <p:nvPr/>
          </p:nvGrpSpPr>
          <p:grpSpPr>
            <a:xfrm rot="-2027901">
              <a:off x="8237475" y="4163973"/>
              <a:ext cx="1351475" cy="1115900"/>
              <a:chOff x="826" y="2854"/>
              <a:chExt cx="1222" cy="1009"/>
            </a:xfrm>
          </p:grpSpPr>
          <p:sp>
            <p:nvSpPr>
              <p:cNvPr id="188" name="Google Shape;188;p8"/>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8"/>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accent3"/>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0" name="Google Shape;190;p8"/>
            <p:cNvGrpSpPr/>
            <p:nvPr/>
          </p:nvGrpSpPr>
          <p:grpSpPr>
            <a:xfrm>
              <a:off x="-860922" y="3838247"/>
              <a:ext cx="1467169" cy="1767349"/>
              <a:chOff x="1171576" y="1525588"/>
              <a:chExt cx="2071688" cy="2495550"/>
            </a:xfrm>
          </p:grpSpPr>
          <p:sp>
            <p:nvSpPr>
              <p:cNvPr id="191" name="Google Shape;191;p8"/>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8"/>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193" name="Google Shape;193;p8"/>
          <p:cNvGrpSpPr/>
          <p:nvPr/>
        </p:nvGrpSpPr>
        <p:grpSpPr>
          <a:xfrm>
            <a:off x="-516172" y="3662716"/>
            <a:ext cx="9878836" cy="826901"/>
            <a:chOff x="-516172" y="3662716"/>
            <a:chExt cx="9878836" cy="826901"/>
          </a:xfrm>
        </p:grpSpPr>
        <p:grpSp>
          <p:nvGrpSpPr>
            <p:cNvPr id="194" name="Google Shape;194;p8"/>
            <p:cNvGrpSpPr/>
            <p:nvPr/>
          </p:nvGrpSpPr>
          <p:grpSpPr>
            <a:xfrm>
              <a:off x="-516172" y="3662716"/>
              <a:ext cx="1017919" cy="288585"/>
              <a:chOff x="674688" y="722313"/>
              <a:chExt cx="1231900" cy="349250"/>
            </a:xfrm>
          </p:grpSpPr>
          <p:sp>
            <p:nvSpPr>
              <p:cNvPr id="195" name="Google Shape;195;p8"/>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8"/>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 name="Google Shape;197;p8"/>
            <p:cNvGrpSpPr/>
            <p:nvPr/>
          </p:nvGrpSpPr>
          <p:grpSpPr>
            <a:xfrm rot="1807044">
              <a:off x="8728185" y="4163879"/>
              <a:ext cx="632186" cy="179228"/>
              <a:chOff x="674688" y="722313"/>
              <a:chExt cx="1231900" cy="349250"/>
            </a:xfrm>
          </p:grpSpPr>
          <p:sp>
            <p:nvSpPr>
              <p:cNvPr id="198" name="Google Shape;198;p8"/>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8"/>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0" name="Shape 200"/>
        <p:cNvGrpSpPr/>
        <p:nvPr/>
      </p:nvGrpSpPr>
      <p:grpSpPr>
        <a:xfrm>
          <a:off x="0" y="0"/>
          <a:ext cx="0" cy="0"/>
          <a:chOff x="0" y="0"/>
          <a:chExt cx="0" cy="0"/>
        </a:xfrm>
      </p:grpSpPr>
      <p:grpSp>
        <p:nvGrpSpPr>
          <p:cNvPr id="201" name="Google Shape;201;p9"/>
          <p:cNvGrpSpPr/>
          <p:nvPr/>
        </p:nvGrpSpPr>
        <p:grpSpPr>
          <a:xfrm>
            <a:off x="-860922" y="3838247"/>
            <a:ext cx="10646045" cy="1767349"/>
            <a:chOff x="-860922" y="3838247"/>
            <a:chExt cx="10646045" cy="1767349"/>
          </a:xfrm>
        </p:grpSpPr>
        <p:grpSp>
          <p:nvGrpSpPr>
            <p:cNvPr id="202" name="Google Shape;202;p9"/>
            <p:cNvGrpSpPr/>
            <p:nvPr/>
          </p:nvGrpSpPr>
          <p:grpSpPr>
            <a:xfrm rot="-2027901">
              <a:off x="8237475" y="4163973"/>
              <a:ext cx="1351475" cy="1115900"/>
              <a:chOff x="826" y="2854"/>
              <a:chExt cx="1222" cy="1009"/>
            </a:xfrm>
          </p:grpSpPr>
          <p:sp>
            <p:nvSpPr>
              <p:cNvPr id="203" name="Google Shape;203;p9"/>
              <p:cNvSpPr/>
              <p:nvPr/>
            </p:nvSpPr>
            <p:spPr>
              <a:xfrm>
                <a:off x="925" y="2856"/>
                <a:ext cx="1123" cy="969"/>
              </a:xfrm>
              <a:custGeom>
                <a:rect b="b" l="l" r="r" t="t"/>
                <a:pathLst>
                  <a:path extrusionOk="0" h="969" w="1123">
                    <a:moveTo>
                      <a:pt x="809" y="0"/>
                    </a:moveTo>
                    <a:lnTo>
                      <a:pt x="0" y="969"/>
                    </a:lnTo>
                    <a:lnTo>
                      <a:pt x="1123" y="760"/>
                    </a:lnTo>
                    <a:lnTo>
                      <a:pt x="809"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9"/>
              <p:cNvSpPr/>
              <p:nvPr/>
            </p:nvSpPr>
            <p:spPr>
              <a:xfrm>
                <a:off x="826" y="2854"/>
                <a:ext cx="1174" cy="1009"/>
              </a:xfrm>
              <a:custGeom>
                <a:rect b="b" l="l" r="r" t="t"/>
                <a:pathLst>
                  <a:path extrusionOk="0" h="1009" w="1174">
                    <a:moveTo>
                      <a:pt x="851" y="0"/>
                    </a:moveTo>
                    <a:lnTo>
                      <a:pt x="0" y="1009"/>
                    </a:lnTo>
                    <a:lnTo>
                      <a:pt x="1174" y="800"/>
                    </a:lnTo>
                    <a:lnTo>
                      <a:pt x="851" y="0"/>
                    </a:lnTo>
                    <a:close/>
                  </a:path>
                </a:pathLst>
              </a:custGeom>
              <a:solidFill>
                <a:schemeClr val="dk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5" name="Google Shape;205;p9"/>
            <p:cNvGrpSpPr/>
            <p:nvPr/>
          </p:nvGrpSpPr>
          <p:grpSpPr>
            <a:xfrm>
              <a:off x="-860922" y="3838247"/>
              <a:ext cx="1467169" cy="1767349"/>
              <a:chOff x="1171576" y="1525588"/>
              <a:chExt cx="2071688" cy="2495550"/>
            </a:xfrm>
          </p:grpSpPr>
          <p:sp>
            <p:nvSpPr>
              <p:cNvPr id="206" name="Google Shape;206;p9"/>
              <p:cNvSpPr/>
              <p:nvPr/>
            </p:nvSpPr>
            <p:spPr>
              <a:xfrm>
                <a:off x="1190625" y="1622425"/>
                <a:ext cx="2052638" cy="2398713"/>
              </a:xfrm>
              <a:custGeom>
                <a:rect b="b" l="l" r="r" t="t"/>
                <a:pathLst>
                  <a:path extrusionOk="0" h="1511" w="1293">
                    <a:moveTo>
                      <a:pt x="946" y="0"/>
                    </a:moveTo>
                    <a:lnTo>
                      <a:pt x="0" y="784"/>
                    </a:lnTo>
                    <a:lnTo>
                      <a:pt x="1293" y="1511"/>
                    </a:lnTo>
                    <a:lnTo>
                      <a:pt x="946"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9"/>
              <p:cNvSpPr/>
              <p:nvPr/>
            </p:nvSpPr>
            <p:spPr>
              <a:xfrm>
                <a:off x="1171575" y="1525588"/>
                <a:ext cx="2052638" cy="2397125"/>
              </a:xfrm>
              <a:custGeom>
                <a:rect b="b" l="l" r="r" t="t"/>
                <a:pathLst>
                  <a:path extrusionOk="0" h="1510" w="1293">
                    <a:moveTo>
                      <a:pt x="947" y="0"/>
                    </a:moveTo>
                    <a:lnTo>
                      <a:pt x="0" y="783"/>
                    </a:lnTo>
                    <a:lnTo>
                      <a:pt x="1293" y="1510"/>
                    </a:lnTo>
                    <a:lnTo>
                      <a:pt x="947" y="0"/>
                    </a:ln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208" name="Google Shape;208;p9"/>
          <p:cNvSpPr/>
          <p:nvPr/>
        </p:nvSpPr>
        <p:spPr>
          <a:xfrm>
            <a:off x="8430770" y="1453800"/>
            <a:ext cx="1467300" cy="14661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9" name="Google Shape;209;p9"/>
          <p:cNvGrpSpPr/>
          <p:nvPr/>
        </p:nvGrpSpPr>
        <p:grpSpPr>
          <a:xfrm>
            <a:off x="-516172" y="-176055"/>
            <a:ext cx="8557461" cy="1484631"/>
            <a:chOff x="-516172" y="-176055"/>
            <a:chExt cx="8557461" cy="1484631"/>
          </a:xfrm>
        </p:grpSpPr>
        <p:grpSp>
          <p:nvGrpSpPr>
            <p:cNvPr id="210" name="Google Shape;210;p9"/>
            <p:cNvGrpSpPr/>
            <p:nvPr/>
          </p:nvGrpSpPr>
          <p:grpSpPr>
            <a:xfrm>
              <a:off x="-516172" y="1019991"/>
              <a:ext cx="1017919" cy="288585"/>
              <a:chOff x="674688" y="722313"/>
              <a:chExt cx="1231900" cy="349250"/>
            </a:xfrm>
          </p:grpSpPr>
          <p:sp>
            <p:nvSpPr>
              <p:cNvPr id="211" name="Google Shape;211;p9"/>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9"/>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3" name="Google Shape;213;p9"/>
            <p:cNvGrpSpPr/>
            <p:nvPr/>
          </p:nvGrpSpPr>
          <p:grpSpPr>
            <a:xfrm rot="1807044">
              <a:off x="7406810" y="-29546"/>
              <a:ext cx="632186" cy="179228"/>
              <a:chOff x="674688" y="722313"/>
              <a:chExt cx="1231900" cy="349250"/>
            </a:xfrm>
          </p:grpSpPr>
          <p:sp>
            <p:nvSpPr>
              <p:cNvPr id="214" name="Google Shape;214;p9"/>
              <p:cNvSpPr/>
              <p:nvPr/>
            </p:nvSpPr>
            <p:spPr>
              <a:xfrm>
                <a:off x="674688" y="769938"/>
                <a:ext cx="1231900" cy="301625"/>
              </a:xfrm>
              <a:custGeom>
                <a:rect b="b" l="l" r="r" t="t"/>
                <a:pathLst>
                  <a:path extrusionOk="0" h="80" w="327">
                    <a:moveTo>
                      <a:pt x="61" y="76"/>
                    </a:moveTo>
                    <a:cubicBezTo>
                      <a:pt x="5" y="25"/>
                      <a:pt x="5" y="25"/>
                      <a:pt x="5" y="25"/>
                    </a:cubicBezTo>
                    <a:cubicBezTo>
                      <a:pt x="0" y="21"/>
                      <a:pt x="0" y="15"/>
                      <a:pt x="4" y="11"/>
                    </a:cubicBezTo>
                    <a:cubicBezTo>
                      <a:pt x="4" y="11"/>
                      <a:pt x="4" y="11"/>
                      <a:pt x="4" y="11"/>
                    </a:cubicBezTo>
                    <a:cubicBezTo>
                      <a:pt x="8" y="7"/>
                      <a:pt x="14" y="6"/>
                      <a:pt x="18" y="10"/>
                    </a:cubicBezTo>
                    <a:cubicBezTo>
                      <a:pt x="61" y="49"/>
                      <a:pt x="61" y="49"/>
                      <a:pt x="61" y="49"/>
                    </a:cubicBezTo>
                    <a:cubicBezTo>
                      <a:pt x="65" y="52"/>
                      <a:pt x="71" y="52"/>
                      <a:pt x="75" y="49"/>
                    </a:cubicBezTo>
                    <a:cubicBezTo>
                      <a:pt x="125" y="3"/>
                      <a:pt x="125" y="3"/>
                      <a:pt x="125" y="3"/>
                    </a:cubicBezTo>
                    <a:cubicBezTo>
                      <a:pt x="129" y="0"/>
                      <a:pt x="135" y="0"/>
                      <a:pt x="139" y="3"/>
                    </a:cubicBezTo>
                    <a:cubicBezTo>
                      <a:pt x="189" y="49"/>
                      <a:pt x="189" y="49"/>
                      <a:pt x="189" y="49"/>
                    </a:cubicBezTo>
                    <a:cubicBezTo>
                      <a:pt x="193" y="52"/>
                      <a:pt x="199" y="52"/>
                      <a:pt x="202" y="49"/>
                    </a:cubicBezTo>
                    <a:cubicBezTo>
                      <a:pt x="253" y="3"/>
                      <a:pt x="253" y="3"/>
                      <a:pt x="253" y="3"/>
                    </a:cubicBezTo>
                    <a:cubicBezTo>
                      <a:pt x="257" y="0"/>
                      <a:pt x="262" y="0"/>
                      <a:pt x="266" y="3"/>
                    </a:cubicBezTo>
                    <a:cubicBezTo>
                      <a:pt x="323" y="54"/>
                      <a:pt x="323" y="54"/>
                      <a:pt x="323" y="54"/>
                    </a:cubicBezTo>
                    <a:cubicBezTo>
                      <a:pt x="327" y="58"/>
                      <a:pt x="327" y="65"/>
                      <a:pt x="323" y="69"/>
                    </a:cubicBezTo>
                    <a:cubicBezTo>
                      <a:pt x="323" y="69"/>
                      <a:pt x="323" y="69"/>
                      <a:pt x="323" y="69"/>
                    </a:cubicBezTo>
                    <a:cubicBezTo>
                      <a:pt x="320" y="73"/>
                      <a:pt x="313" y="73"/>
                      <a:pt x="309" y="69"/>
                    </a:cubicBezTo>
                    <a:cubicBezTo>
                      <a:pt x="266" y="31"/>
                      <a:pt x="266" y="31"/>
                      <a:pt x="266" y="31"/>
                    </a:cubicBezTo>
                    <a:cubicBezTo>
                      <a:pt x="262" y="27"/>
                      <a:pt x="257" y="27"/>
                      <a:pt x="253" y="31"/>
                    </a:cubicBezTo>
                    <a:cubicBezTo>
                      <a:pt x="202" y="76"/>
                      <a:pt x="202" y="76"/>
                      <a:pt x="202" y="76"/>
                    </a:cubicBezTo>
                    <a:cubicBezTo>
                      <a:pt x="199" y="80"/>
                      <a:pt x="193" y="80"/>
                      <a:pt x="189" y="76"/>
                    </a:cubicBezTo>
                    <a:cubicBezTo>
                      <a:pt x="139" y="31"/>
                      <a:pt x="139" y="31"/>
                      <a:pt x="139" y="31"/>
                    </a:cubicBezTo>
                    <a:cubicBezTo>
                      <a:pt x="135" y="27"/>
                      <a:pt x="129" y="27"/>
                      <a:pt x="125" y="31"/>
                    </a:cubicBezTo>
                    <a:cubicBezTo>
                      <a:pt x="75" y="76"/>
                      <a:pt x="75" y="76"/>
                      <a:pt x="75" y="76"/>
                    </a:cubicBezTo>
                    <a:cubicBezTo>
                      <a:pt x="71" y="80"/>
                      <a:pt x="65" y="80"/>
                      <a:pt x="61" y="76"/>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9"/>
              <p:cNvSpPr/>
              <p:nvPr/>
            </p:nvSpPr>
            <p:spPr>
              <a:xfrm>
                <a:off x="674688" y="722313"/>
                <a:ext cx="1231900" cy="301625"/>
              </a:xfrm>
              <a:custGeom>
                <a:rect b="b" l="l" r="r" t="t"/>
                <a:pathLst>
                  <a:path extrusionOk="0" h="80" w="327">
                    <a:moveTo>
                      <a:pt x="61" y="77"/>
                    </a:moveTo>
                    <a:cubicBezTo>
                      <a:pt x="5" y="26"/>
                      <a:pt x="5" y="26"/>
                      <a:pt x="5" y="26"/>
                    </a:cubicBezTo>
                    <a:cubicBezTo>
                      <a:pt x="1" y="22"/>
                      <a:pt x="0" y="15"/>
                      <a:pt x="4" y="11"/>
                    </a:cubicBezTo>
                    <a:cubicBezTo>
                      <a:pt x="4" y="11"/>
                      <a:pt x="4" y="11"/>
                      <a:pt x="4" y="11"/>
                    </a:cubicBezTo>
                    <a:cubicBezTo>
                      <a:pt x="8" y="7"/>
                      <a:pt x="14" y="7"/>
                      <a:pt x="18" y="11"/>
                    </a:cubicBezTo>
                    <a:cubicBezTo>
                      <a:pt x="61" y="49"/>
                      <a:pt x="61" y="49"/>
                      <a:pt x="61" y="49"/>
                    </a:cubicBezTo>
                    <a:cubicBezTo>
                      <a:pt x="65" y="53"/>
                      <a:pt x="71" y="53"/>
                      <a:pt x="75" y="49"/>
                    </a:cubicBezTo>
                    <a:cubicBezTo>
                      <a:pt x="125" y="4"/>
                      <a:pt x="125" y="4"/>
                      <a:pt x="125" y="4"/>
                    </a:cubicBezTo>
                    <a:cubicBezTo>
                      <a:pt x="129" y="0"/>
                      <a:pt x="135" y="0"/>
                      <a:pt x="139" y="4"/>
                    </a:cubicBezTo>
                    <a:cubicBezTo>
                      <a:pt x="189" y="49"/>
                      <a:pt x="189" y="49"/>
                      <a:pt x="189" y="49"/>
                    </a:cubicBezTo>
                    <a:cubicBezTo>
                      <a:pt x="193" y="53"/>
                      <a:pt x="199" y="53"/>
                      <a:pt x="203" y="49"/>
                    </a:cubicBezTo>
                    <a:cubicBezTo>
                      <a:pt x="253" y="4"/>
                      <a:pt x="253" y="4"/>
                      <a:pt x="253" y="4"/>
                    </a:cubicBezTo>
                    <a:cubicBezTo>
                      <a:pt x="257" y="0"/>
                      <a:pt x="263" y="0"/>
                      <a:pt x="266" y="4"/>
                    </a:cubicBezTo>
                    <a:cubicBezTo>
                      <a:pt x="323" y="55"/>
                      <a:pt x="323" y="55"/>
                      <a:pt x="323" y="55"/>
                    </a:cubicBezTo>
                    <a:cubicBezTo>
                      <a:pt x="327" y="59"/>
                      <a:pt x="327" y="65"/>
                      <a:pt x="324" y="69"/>
                    </a:cubicBezTo>
                    <a:cubicBezTo>
                      <a:pt x="324" y="69"/>
                      <a:pt x="324" y="69"/>
                      <a:pt x="324" y="69"/>
                    </a:cubicBezTo>
                    <a:cubicBezTo>
                      <a:pt x="320" y="73"/>
                      <a:pt x="313" y="74"/>
                      <a:pt x="309" y="70"/>
                    </a:cubicBezTo>
                    <a:cubicBezTo>
                      <a:pt x="266" y="31"/>
                      <a:pt x="266" y="31"/>
                      <a:pt x="266" y="31"/>
                    </a:cubicBezTo>
                    <a:cubicBezTo>
                      <a:pt x="263" y="28"/>
                      <a:pt x="257" y="28"/>
                      <a:pt x="253" y="31"/>
                    </a:cubicBezTo>
                    <a:cubicBezTo>
                      <a:pt x="203" y="77"/>
                      <a:pt x="203" y="77"/>
                      <a:pt x="203" y="77"/>
                    </a:cubicBezTo>
                    <a:cubicBezTo>
                      <a:pt x="199" y="80"/>
                      <a:pt x="193" y="80"/>
                      <a:pt x="189" y="77"/>
                    </a:cubicBezTo>
                    <a:cubicBezTo>
                      <a:pt x="139" y="31"/>
                      <a:pt x="139" y="31"/>
                      <a:pt x="139" y="31"/>
                    </a:cubicBezTo>
                    <a:cubicBezTo>
                      <a:pt x="135" y="28"/>
                      <a:pt x="129" y="28"/>
                      <a:pt x="125" y="31"/>
                    </a:cubicBezTo>
                    <a:cubicBezTo>
                      <a:pt x="75" y="77"/>
                      <a:pt x="75" y="77"/>
                      <a:pt x="75" y="77"/>
                    </a:cubicBezTo>
                    <a:cubicBezTo>
                      <a:pt x="71" y="80"/>
                      <a:pt x="65" y="80"/>
                      <a:pt x="61" y="77"/>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16" name="Google Shape;216;p9"/>
          <p:cNvSpPr txBox="1"/>
          <p:nvPr>
            <p:ph type="title"/>
          </p:nvPr>
        </p:nvSpPr>
        <p:spPr>
          <a:xfrm>
            <a:off x="2135550" y="1606200"/>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6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17" name="Google Shape;217;p9"/>
          <p:cNvSpPr txBox="1"/>
          <p:nvPr>
            <p:ph idx="1" type="subTitle"/>
          </p:nvPr>
        </p:nvSpPr>
        <p:spPr>
          <a:xfrm>
            <a:off x="2135550" y="2866200"/>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8" name="Shape 218"/>
        <p:cNvGrpSpPr/>
        <p:nvPr/>
      </p:nvGrpSpPr>
      <p:grpSpPr>
        <a:xfrm>
          <a:off x="0" y="0"/>
          <a:ext cx="0" cy="0"/>
          <a:chOff x="0" y="0"/>
          <a:chExt cx="0" cy="0"/>
        </a:xfrm>
      </p:grpSpPr>
      <p:sp>
        <p:nvSpPr>
          <p:cNvPr id="219" name="Google Shape;219;p10"/>
          <p:cNvSpPr/>
          <p:nvPr>
            <p:ph idx="2" type="pic"/>
          </p:nvPr>
        </p:nvSpPr>
        <p:spPr>
          <a:xfrm>
            <a:off x="-25" y="-13725"/>
            <a:ext cx="9144000" cy="5157300"/>
          </a:xfrm>
          <a:prstGeom prst="rect">
            <a:avLst/>
          </a:prstGeom>
          <a:noFill/>
          <a:ln>
            <a:noFill/>
          </a:ln>
        </p:spPr>
      </p:sp>
      <p:sp>
        <p:nvSpPr>
          <p:cNvPr id="220" name="Google Shape;220;p10"/>
          <p:cNvSpPr txBox="1"/>
          <p:nvPr>
            <p:ph type="title"/>
          </p:nvPr>
        </p:nvSpPr>
        <p:spPr>
          <a:xfrm>
            <a:off x="720000" y="4014450"/>
            <a:ext cx="7704000" cy="5727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212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800"/>
              <a:buFont typeface="BIZ UDPGothic"/>
              <a:buNone/>
              <a:defRPr b="1" sz="2800">
                <a:solidFill>
                  <a:schemeClr val="dk1"/>
                </a:solidFill>
                <a:latin typeface="BIZ UDPGothic"/>
                <a:ea typeface="BIZ UDPGothic"/>
                <a:cs typeface="BIZ UDPGothic"/>
                <a:sym typeface="BIZ UDPGothic"/>
              </a:defRPr>
            </a:lvl1pPr>
            <a:lvl2pPr lvl="1" rtl="0" algn="ctr">
              <a:spcBef>
                <a:spcPts val="0"/>
              </a:spcBef>
              <a:spcAft>
                <a:spcPts val="0"/>
              </a:spcAft>
              <a:buClr>
                <a:schemeClr val="dk1"/>
              </a:buClr>
              <a:buSzPts val="2800"/>
              <a:buFont typeface="BIZ UDPGothic"/>
              <a:buNone/>
              <a:defRPr b="1" sz="2800">
                <a:solidFill>
                  <a:schemeClr val="dk1"/>
                </a:solidFill>
                <a:latin typeface="BIZ UDPGothic"/>
                <a:ea typeface="BIZ UDPGothic"/>
                <a:cs typeface="BIZ UDPGothic"/>
                <a:sym typeface="BIZ UDPGothic"/>
              </a:defRPr>
            </a:lvl2pPr>
            <a:lvl3pPr lvl="2" rtl="0" algn="ctr">
              <a:spcBef>
                <a:spcPts val="0"/>
              </a:spcBef>
              <a:spcAft>
                <a:spcPts val="0"/>
              </a:spcAft>
              <a:buClr>
                <a:schemeClr val="dk1"/>
              </a:buClr>
              <a:buSzPts val="2800"/>
              <a:buFont typeface="BIZ UDPGothic"/>
              <a:buNone/>
              <a:defRPr b="1" sz="2800">
                <a:solidFill>
                  <a:schemeClr val="dk1"/>
                </a:solidFill>
                <a:latin typeface="BIZ UDPGothic"/>
                <a:ea typeface="BIZ UDPGothic"/>
                <a:cs typeface="BIZ UDPGothic"/>
                <a:sym typeface="BIZ UDPGothic"/>
              </a:defRPr>
            </a:lvl3pPr>
            <a:lvl4pPr lvl="3" rtl="0" algn="ctr">
              <a:spcBef>
                <a:spcPts val="0"/>
              </a:spcBef>
              <a:spcAft>
                <a:spcPts val="0"/>
              </a:spcAft>
              <a:buClr>
                <a:schemeClr val="dk1"/>
              </a:buClr>
              <a:buSzPts val="2800"/>
              <a:buFont typeface="BIZ UDPGothic"/>
              <a:buNone/>
              <a:defRPr b="1" sz="2800">
                <a:solidFill>
                  <a:schemeClr val="dk1"/>
                </a:solidFill>
                <a:latin typeface="BIZ UDPGothic"/>
                <a:ea typeface="BIZ UDPGothic"/>
                <a:cs typeface="BIZ UDPGothic"/>
                <a:sym typeface="BIZ UDPGothic"/>
              </a:defRPr>
            </a:lvl4pPr>
            <a:lvl5pPr lvl="4" rtl="0" algn="ctr">
              <a:spcBef>
                <a:spcPts val="0"/>
              </a:spcBef>
              <a:spcAft>
                <a:spcPts val="0"/>
              </a:spcAft>
              <a:buClr>
                <a:schemeClr val="dk1"/>
              </a:buClr>
              <a:buSzPts val="2800"/>
              <a:buFont typeface="BIZ UDPGothic"/>
              <a:buNone/>
              <a:defRPr b="1" sz="2800">
                <a:solidFill>
                  <a:schemeClr val="dk1"/>
                </a:solidFill>
                <a:latin typeface="BIZ UDPGothic"/>
                <a:ea typeface="BIZ UDPGothic"/>
                <a:cs typeface="BIZ UDPGothic"/>
                <a:sym typeface="BIZ UDPGothic"/>
              </a:defRPr>
            </a:lvl5pPr>
            <a:lvl6pPr lvl="5" rtl="0" algn="ctr">
              <a:spcBef>
                <a:spcPts val="0"/>
              </a:spcBef>
              <a:spcAft>
                <a:spcPts val="0"/>
              </a:spcAft>
              <a:buClr>
                <a:schemeClr val="dk1"/>
              </a:buClr>
              <a:buSzPts val="2800"/>
              <a:buFont typeface="BIZ UDPGothic"/>
              <a:buNone/>
              <a:defRPr b="1" sz="2800">
                <a:solidFill>
                  <a:schemeClr val="dk1"/>
                </a:solidFill>
                <a:latin typeface="BIZ UDPGothic"/>
                <a:ea typeface="BIZ UDPGothic"/>
                <a:cs typeface="BIZ UDPGothic"/>
                <a:sym typeface="BIZ UDPGothic"/>
              </a:defRPr>
            </a:lvl6pPr>
            <a:lvl7pPr lvl="6" rtl="0" algn="ctr">
              <a:spcBef>
                <a:spcPts val="0"/>
              </a:spcBef>
              <a:spcAft>
                <a:spcPts val="0"/>
              </a:spcAft>
              <a:buClr>
                <a:schemeClr val="dk1"/>
              </a:buClr>
              <a:buSzPts val="2800"/>
              <a:buFont typeface="BIZ UDPGothic"/>
              <a:buNone/>
              <a:defRPr b="1" sz="2800">
                <a:solidFill>
                  <a:schemeClr val="dk1"/>
                </a:solidFill>
                <a:latin typeface="BIZ UDPGothic"/>
                <a:ea typeface="BIZ UDPGothic"/>
                <a:cs typeface="BIZ UDPGothic"/>
                <a:sym typeface="BIZ UDPGothic"/>
              </a:defRPr>
            </a:lvl7pPr>
            <a:lvl8pPr lvl="7" rtl="0" algn="ctr">
              <a:spcBef>
                <a:spcPts val="0"/>
              </a:spcBef>
              <a:spcAft>
                <a:spcPts val="0"/>
              </a:spcAft>
              <a:buClr>
                <a:schemeClr val="dk1"/>
              </a:buClr>
              <a:buSzPts val="2800"/>
              <a:buFont typeface="BIZ UDPGothic"/>
              <a:buNone/>
              <a:defRPr b="1" sz="2800">
                <a:solidFill>
                  <a:schemeClr val="dk1"/>
                </a:solidFill>
                <a:latin typeface="BIZ UDPGothic"/>
                <a:ea typeface="BIZ UDPGothic"/>
                <a:cs typeface="BIZ UDPGothic"/>
                <a:sym typeface="BIZ UDPGothic"/>
              </a:defRPr>
            </a:lvl8pPr>
            <a:lvl9pPr lvl="8" rtl="0" algn="ctr">
              <a:spcBef>
                <a:spcPts val="0"/>
              </a:spcBef>
              <a:spcAft>
                <a:spcPts val="0"/>
              </a:spcAft>
              <a:buClr>
                <a:schemeClr val="dk1"/>
              </a:buClr>
              <a:buSzPts val="2800"/>
              <a:buFont typeface="BIZ UDPGothic"/>
              <a:buNone/>
              <a:defRPr b="1" sz="2800">
                <a:solidFill>
                  <a:schemeClr val="dk1"/>
                </a:solidFill>
                <a:latin typeface="BIZ UDPGothic"/>
                <a:ea typeface="BIZ UDPGothic"/>
                <a:cs typeface="BIZ UDPGothic"/>
                <a:sym typeface="BIZ UDPGothic"/>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1.jpg"/><Relationship Id="rId5" Type="http://schemas.openxmlformats.org/officeDocument/2006/relationships/image" Target="../media/image10.jpg"/><Relationship Id="rId6"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youtube.com/watch?v=joH6rJkoEe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4" name="Shape 954"/>
        <p:cNvGrpSpPr/>
        <p:nvPr/>
      </p:nvGrpSpPr>
      <p:grpSpPr>
        <a:xfrm>
          <a:off x="0" y="0"/>
          <a:ext cx="0" cy="0"/>
          <a:chOff x="0" y="0"/>
          <a:chExt cx="0" cy="0"/>
        </a:xfrm>
      </p:grpSpPr>
      <p:grpSp>
        <p:nvGrpSpPr>
          <p:cNvPr id="955" name="Google Shape;955;p31"/>
          <p:cNvGrpSpPr/>
          <p:nvPr/>
        </p:nvGrpSpPr>
        <p:grpSpPr>
          <a:xfrm>
            <a:off x="851700" y="48259"/>
            <a:ext cx="7440600" cy="4517663"/>
            <a:chOff x="851700" y="48259"/>
            <a:chExt cx="7440600" cy="4517663"/>
          </a:xfrm>
        </p:grpSpPr>
        <p:grpSp>
          <p:nvGrpSpPr>
            <p:cNvPr id="956" name="Google Shape;956;p31"/>
            <p:cNvGrpSpPr/>
            <p:nvPr/>
          </p:nvGrpSpPr>
          <p:grpSpPr>
            <a:xfrm>
              <a:off x="851700" y="508937"/>
              <a:ext cx="7440600" cy="4056985"/>
              <a:chOff x="851700" y="508937"/>
              <a:chExt cx="7440600" cy="4056985"/>
            </a:xfrm>
          </p:grpSpPr>
          <p:grpSp>
            <p:nvGrpSpPr>
              <p:cNvPr id="957" name="Google Shape;957;p31"/>
              <p:cNvGrpSpPr/>
              <p:nvPr/>
            </p:nvGrpSpPr>
            <p:grpSpPr>
              <a:xfrm>
                <a:off x="851700" y="508937"/>
                <a:ext cx="7440600" cy="4056985"/>
                <a:chOff x="851700" y="508937"/>
                <a:chExt cx="7440600" cy="4056985"/>
              </a:xfrm>
            </p:grpSpPr>
            <p:grpSp>
              <p:nvGrpSpPr>
                <p:cNvPr id="958" name="Google Shape;958;p31"/>
                <p:cNvGrpSpPr/>
                <p:nvPr/>
              </p:nvGrpSpPr>
              <p:grpSpPr>
                <a:xfrm>
                  <a:off x="851700" y="508937"/>
                  <a:ext cx="7440600" cy="4056985"/>
                  <a:chOff x="521" y="569"/>
                  <a:chExt cx="6638" cy="3620"/>
                </a:xfrm>
              </p:grpSpPr>
              <p:sp>
                <p:nvSpPr>
                  <p:cNvPr id="959" name="Google Shape;959;p31"/>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31"/>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31"/>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31"/>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31"/>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64" name="Google Shape;964;p31"/>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65" name="Google Shape;965;p31"/>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66" name="Google Shape;966;p31"/>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67" name="Google Shape;967;p31"/>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68" name="Google Shape;968;p31"/>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69" name="Google Shape;969;p31"/>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70" name="Google Shape;970;p31"/>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71" name="Google Shape;971;p31"/>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72" name="Google Shape;972;p31"/>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73" name="Google Shape;973;p31"/>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74" name="Google Shape;974;p31"/>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75" name="Google Shape;975;p31"/>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76" name="Google Shape;976;p31"/>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77" name="Google Shape;977;p31"/>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78" name="Google Shape;978;p31"/>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79" name="Google Shape;979;p31"/>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80" name="Google Shape;980;p31"/>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981" name="Google Shape;981;p31"/>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982" name="Google Shape;982;p31"/>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983" name="Google Shape;983;p31"/>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984" name="Google Shape;984;p31"/>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31"/>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31"/>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31"/>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31"/>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31"/>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31"/>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31"/>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31"/>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31"/>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31"/>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31"/>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31"/>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31"/>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31"/>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31"/>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31"/>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31"/>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31"/>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03" name="Google Shape;1003;p31"/>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004" name="Google Shape;1004;p31"/>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005" name="Google Shape;1005;p31"/>
              <p:cNvGrpSpPr/>
              <p:nvPr/>
            </p:nvGrpSpPr>
            <p:grpSpPr>
              <a:xfrm>
                <a:off x="5010805" y="4302840"/>
                <a:ext cx="165525" cy="165585"/>
                <a:chOff x="-32750" y="2358800"/>
                <a:chExt cx="600600" cy="600600"/>
              </a:xfrm>
            </p:grpSpPr>
            <p:grpSp>
              <p:nvGrpSpPr>
                <p:cNvPr id="1006" name="Google Shape;1006;p31"/>
                <p:cNvGrpSpPr/>
                <p:nvPr/>
              </p:nvGrpSpPr>
              <p:grpSpPr>
                <a:xfrm>
                  <a:off x="-32750" y="2358800"/>
                  <a:ext cx="600600" cy="600600"/>
                  <a:chOff x="-32750" y="2358800"/>
                  <a:chExt cx="600600" cy="600600"/>
                </a:xfrm>
              </p:grpSpPr>
              <p:sp>
                <p:nvSpPr>
                  <p:cNvPr id="1007" name="Google Shape;1007;p31"/>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008" name="Google Shape;1008;p31"/>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009" name="Google Shape;1009;p31"/>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010" name="Google Shape;1010;p31"/>
              <p:cNvGrpSpPr/>
              <p:nvPr/>
            </p:nvGrpSpPr>
            <p:grpSpPr>
              <a:xfrm>
                <a:off x="4115330" y="4301311"/>
                <a:ext cx="165525" cy="168677"/>
                <a:chOff x="-32750" y="3213700"/>
                <a:chExt cx="600600" cy="611812"/>
              </a:xfrm>
            </p:grpSpPr>
            <p:grpSp>
              <p:nvGrpSpPr>
                <p:cNvPr id="1011" name="Google Shape;1011;p31"/>
                <p:cNvGrpSpPr/>
                <p:nvPr/>
              </p:nvGrpSpPr>
              <p:grpSpPr>
                <a:xfrm>
                  <a:off x="-32750" y="3213700"/>
                  <a:ext cx="600600" cy="600600"/>
                  <a:chOff x="-32750" y="2358800"/>
                  <a:chExt cx="600600" cy="600600"/>
                </a:xfrm>
              </p:grpSpPr>
              <p:sp>
                <p:nvSpPr>
                  <p:cNvPr id="1012" name="Google Shape;1012;p31"/>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013" name="Google Shape;1013;p31"/>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014" name="Google Shape;1014;p31"/>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015" name="Google Shape;1015;p31"/>
            <p:cNvGrpSpPr/>
            <p:nvPr/>
          </p:nvGrpSpPr>
          <p:grpSpPr>
            <a:xfrm>
              <a:off x="4356651" y="48259"/>
              <a:ext cx="575005" cy="460677"/>
              <a:chOff x="3648" y="158"/>
              <a:chExt cx="513" cy="411"/>
            </a:xfrm>
          </p:grpSpPr>
          <p:sp>
            <p:nvSpPr>
              <p:cNvPr id="1016" name="Google Shape;1016;p31"/>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17" name="Google Shape;1017;p31"/>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018" name="Google Shape;1018;p31"/>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grpSp>
      </p:grpSp>
      <p:sp>
        <p:nvSpPr>
          <p:cNvPr id="1019" name="Google Shape;1019;p31"/>
          <p:cNvSpPr txBox="1"/>
          <p:nvPr>
            <p:ph type="ctrTitle"/>
          </p:nvPr>
        </p:nvSpPr>
        <p:spPr>
          <a:xfrm>
            <a:off x="1673750" y="1566625"/>
            <a:ext cx="5796600" cy="168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Assignment 4</a:t>
            </a:r>
            <a:endParaRPr sz="3000"/>
          </a:p>
          <a:p>
            <a:pPr indent="0" lvl="0" marL="0" rtl="0" algn="ctr">
              <a:spcBef>
                <a:spcPts val="0"/>
              </a:spcBef>
              <a:spcAft>
                <a:spcPts val="0"/>
              </a:spcAft>
              <a:buNone/>
            </a:pPr>
            <a:r>
              <a:rPr lang="en" sz="2400"/>
              <a:t>Concept Video</a:t>
            </a:r>
            <a:endParaRPr sz="2400"/>
          </a:p>
        </p:txBody>
      </p:sp>
      <p:sp>
        <p:nvSpPr>
          <p:cNvPr id="1020" name="Google Shape;1020;p31"/>
          <p:cNvSpPr txBox="1"/>
          <p:nvPr>
            <p:ph idx="1" type="subTitle"/>
          </p:nvPr>
        </p:nvSpPr>
        <p:spPr>
          <a:xfrm>
            <a:off x="1673700" y="3376400"/>
            <a:ext cx="57966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10.18.2024</a:t>
            </a:r>
            <a:endParaRPr/>
          </a:p>
        </p:txBody>
      </p:sp>
      <p:sp>
        <p:nvSpPr>
          <p:cNvPr id="1021" name="Google Shape;1021;p31"/>
          <p:cNvSpPr txBox="1"/>
          <p:nvPr>
            <p:ph idx="4294967295" type="subTitle"/>
          </p:nvPr>
        </p:nvSpPr>
        <p:spPr>
          <a:xfrm>
            <a:off x="3419250" y="1019998"/>
            <a:ext cx="2305500" cy="3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BIZ UDPGothic"/>
                <a:ea typeface="BIZ UDPGothic"/>
                <a:cs typeface="BIZ UDPGothic"/>
                <a:sym typeface="BIZ UDPGothic"/>
              </a:rPr>
              <a:t>CS 147</a:t>
            </a:r>
            <a:endParaRPr b="1">
              <a:latin typeface="BIZ UDPGothic"/>
              <a:ea typeface="BIZ UDPGothic"/>
              <a:cs typeface="BIZ UDPGothic"/>
              <a:sym typeface="BIZ UDP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grpSp>
        <p:nvGrpSpPr>
          <p:cNvPr id="1314" name="Google Shape;1314;p40"/>
          <p:cNvGrpSpPr/>
          <p:nvPr/>
        </p:nvGrpSpPr>
        <p:grpSpPr>
          <a:xfrm>
            <a:off x="851700" y="48259"/>
            <a:ext cx="7440600" cy="4517663"/>
            <a:chOff x="851700" y="48259"/>
            <a:chExt cx="7440600" cy="4517663"/>
          </a:xfrm>
        </p:grpSpPr>
        <p:grpSp>
          <p:nvGrpSpPr>
            <p:cNvPr id="1315" name="Google Shape;1315;p40"/>
            <p:cNvGrpSpPr/>
            <p:nvPr/>
          </p:nvGrpSpPr>
          <p:grpSpPr>
            <a:xfrm>
              <a:off x="851700" y="48259"/>
              <a:ext cx="7440600" cy="4517663"/>
              <a:chOff x="851700" y="48259"/>
              <a:chExt cx="7440600" cy="4517663"/>
            </a:xfrm>
          </p:grpSpPr>
          <p:grpSp>
            <p:nvGrpSpPr>
              <p:cNvPr id="1316" name="Google Shape;1316;p40"/>
              <p:cNvGrpSpPr/>
              <p:nvPr/>
            </p:nvGrpSpPr>
            <p:grpSpPr>
              <a:xfrm>
                <a:off x="851700" y="48259"/>
                <a:ext cx="7440600" cy="4517663"/>
                <a:chOff x="521" y="158"/>
                <a:chExt cx="6638" cy="4031"/>
              </a:xfrm>
            </p:grpSpPr>
            <p:sp>
              <p:nvSpPr>
                <p:cNvPr id="1317" name="Google Shape;1317;p40"/>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40"/>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9" name="Google Shape;1319;p40"/>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0" name="Google Shape;1320;p40"/>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40"/>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22" name="Google Shape;1322;p40"/>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323" name="Google Shape;1323;p40"/>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24" name="Google Shape;1324;p40"/>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325" name="Google Shape;1325;p40"/>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26" name="Google Shape;1326;p40"/>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327" name="Google Shape;1327;p40"/>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28" name="Google Shape;1328;p40"/>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329" name="Google Shape;1329;p40"/>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30" name="Google Shape;1330;p40"/>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331" name="Google Shape;1331;p40"/>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32" name="Google Shape;1332;p40"/>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333" name="Google Shape;1333;p40"/>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34" name="Google Shape;1334;p40"/>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335" name="Google Shape;1335;p40"/>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36" name="Google Shape;1336;p40"/>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337" name="Google Shape;1337;p40"/>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38" name="Google Shape;1338;p40"/>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339" name="Google Shape;1339;p40"/>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40" name="Google Shape;1340;p40"/>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1341" name="Google Shape;1341;p40"/>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342" name="Google Shape;1342;p40"/>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40"/>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344" name="Google Shape;1344;p40"/>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345" name="Google Shape;1345;p40"/>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1346" name="Google Shape;1346;p40"/>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40"/>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40"/>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40"/>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40"/>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40"/>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40"/>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40"/>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40"/>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40"/>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40"/>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40"/>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40"/>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40"/>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40"/>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40"/>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40"/>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40"/>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64" name="Google Shape;1364;p40"/>
              <p:cNvGrpSpPr/>
              <p:nvPr/>
            </p:nvGrpSpPr>
            <p:grpSpPr>
              <a:xfrm>
                <a:off x="3099200" y="777500"/>
                <a:ext cx="3103688" cy="79800"/>
                <a:chOff x="3099200" y="777500"/>
                <a:chExt cx="3103688" cy="79800"/>
              </a:xfrm>
            </p:grpSpPr>
            <p:sp>
              <p:nvSpPr>
                <p:cNvPr id="1365" name="Google Shape;1365;p40"/>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66" name="Google Shape;1366;p40"/>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367" name="Google Shape;1367;p40"/>
            <p:cNvGrpSpPr/>
            <p:nvPr/>
          </p:nvGrpSpPr>
          <p:grpSpPr>
            <a:xfrm>
              <a:off x="5010805" y="4302840"/>
              <a:ext cx="165525" cy="165585"/>
              <a:chOff x="-32750" y="2358800"/>
              <a:chExt cx="600600" cy="600600"/>
            </a:xfrm>
          </p:grpSpPr>
          <p:grpSp>
            <p:nvGrpSpPr>
              <p:cNvPr id="1368" name="Google Shape;1368;p40"/>
              <p:cNvGrpSpPr/>
              <p:nvPr/>
            </p:nvGrpSpPr>
            <p:grpSpPr>
              <a:xfrm>
                <a:off x="-32750" y="2358800"/>
                <a:ext cx="600600" cy="600600"/>
                <a:chOff x="-32750" y="2358800"/>
                <a:chExt cx="600600" cy="600600"/>
              </a:xfrm>
            </p:grpSpPr>
            <p:sp>
              <p:nvSpPr>
                <p:cNvPr id="1369" name="Google Shape;1369;p40"/>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70" name="Google Shape;1370;p40"/>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371" name="Google Shape;1371;p40"/>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372" name="Google Shape;1372;p40"/>
            <p:cNvGrpSpPr/>
            <p:nvPr/>
          </p:nvGrpSpPr>
          <p:grpSpPr>
            <a:xfrm>
              <a:off x="4115330" y="4301311"/>
              <a:ext cx="165525" cy="168677"/>
              <a:chOff x="-32750" y="3213700"/>
              <a:chExt cx="600600" cy="611812"/>
            </a:xfrm>
          </p:grpSpPr>
          <p:grpSp>
            <p:nvGrpSpPr>
              <p:cNvPr id="1373" name="Google Shape;1373;p40"/>
              <p:cNvGrpSpPr/>
              <p:nvPr/>
            </p:nvGrpSpPr>
            <p:grpSpPr>
              <a:xfrm>
                <a:off x="-32750" y="3213700"/>
                <a:ext cx="600600" cy="600600"/>
                <a:chOff x="-32750" y="2358800"/>
                <a:chExt cx="600600" cy="600600"/>
              </a:xfrm>
            </p:grpSpPr>
            <p:sp>
              <p:nvSpPr>
                <p:cNvPr id="1374" name="Google Shape;1374;p40"/>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75" name="Google Shape;1375;p40"/>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376" name="Google Shape;1376;p40"/>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sp>
        <p:nvSpPr>
          <p:cNvPr id="1377" name="Google Shape;1377;p40"/>
          <p:cNvSpPr txBox="1"/>
          <p:nvPr>
            <p:ph type="title"/>
          </p:nvPr>
        </p:nvSpPr>
        <p:spPr>
          <a:xfrm>
            <a:off x="1430400" y="1979925"/>
            <a:ext cx="6283200" cy="142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Values in Design</a:t>
            </a:r>
            <a:endParaRPr/>
          </a:p>
        </p:txBody>
      </p:sp>
      <p:sp>
        <p:nvSpPr>
          <p:cNvPr id="1378" name="Google Shape;1378;p40"/>
          <p:cNvSpPr txBox="1"/>
          <p:nvPr>
            <p:ph idx="2" type="title"/>
          </p:nvPr>
        </p:nvSpPr>
        <p:spPr>
          <a:xfrm>
            <a:off x="3667500" y="1050200"/>
            <a:ext cx="1809000" cy="110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02.5</a:t>
            </a:r>
            <a:endParaRPr/>
          </a:p>
        </p:txBody>
      </p:sp>
      <p:sp>
        <p:nvSpPr>
          <p:cNvPr id="1379" name="Google Shape;1379;p40"/>
          <p:cNvSpPr txBox="1"/>
          <p:nvPr>
            <p:ph idx="1" type="subTitle"/>
          </p:nvPr>
        </p:nvSpPr>
        <p:spPr>
          <a:xfrm>
            <a:off x="1430400" y="3464225"/>
            <a:ext cx="6283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4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Stakeholder Analysis</a:t>
            </a:r>
            <a:endParaRPr u="sng"/>
          </a:p>
        </p:txBody>
      </p:sp>
      <p:sp>
        <p:nvSpPr>
          <p:cNvPr id="1385" name="Google Shape;1385;p41"/>
          <p:cNvSpPr txBox="1"/>
          <p:nvPr>
            <p:ph idx="1" type="subTitle"/>
          </p:nvPr>
        </p:nvSpPr>
        <p:spPr>
          <a:xfrm>
            <a:off x="4659687" y="2133700"/>
            <a:ext cx="3598800" cy="1890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Media creators</a:t>
            </a:r>
            <a:endParaRPr sz="1600"/>
          </a:p>
          <a:p>
            <a:pPr indent="-330200" lvl="0" marL="457200" rtl="0" algn="l">
              <a:spcBef>
                <a:spcPts val="0"/>
              </a:spcBef>
              <a:spcAft>
                <a:spcPts val="0"/>
              </a:spcAft>
              <a:buSzPts val="1600"/>
              <a:buChar char="-"/>
            </a:pPr>
            <a:r>
              <a:rPr lang="en" sz="1600"/>
              <a:t>Language teachers</a:t>
            </a:r>
            <a:endParaRPr sz="1600"/>
          </a:p>
          <a:p>
            <a:pPr indent="-330200" lvl="0" marL="457200" rtl="0" algn="l">
              <a:spcBef>
                <a:spcPts val="0"/>
              </a:spcBef>
              <a:spcAft>
                <a:spcPts val="0"/>
              </a:spcAft>
              <a:buSzPts val="1600"/>
              <a:buChar char="-"/>
            </a:pPr>
            <a:r>
              <a:rPr lang="en" sz="1600"/>
              <a:t>Speakers of user’s target language</a:t>
            </a:r>
            <a:endParaRPr sz="1600"/>
          </a:p>
          <a:p>
            <a:pPr indent="-330200" lvl="0" marL="457200" rtl="0" algn="l">
              <a:spcBef>
                <a:spcPts val="0"/>
              </a:spcBef>
              <a:spcAft>
                <a:spcPts val="0"/>
              </a:spcAft>
              <a:buSzPts val="1600"/>
              <a:buChar char="-"/>
            </a:pPr>
            <a:r>
              <a:rPr lang="en" sz="1600"/>
              <a:t>Travel/tourism industry</a:t>
            </a:r>
            <a:endParaRPr sz="1600"/>
          </a:p>
          <a:p>
            <a:pPr indent="-330200" lvl="0" marL="457200" rtl="0" algn="l">
              <a:spcBef>
                <a:spcPts val="0"/>
              </a:spcBef>
              <a:spcAft>
                <a:spcPts val="0"/>
              </a:spcAft>
              <a:buSzPts val="1600"/>
              <a:buChar char="-"/>
            </a:pPr>
            <a:r>
              <a:rPr lang="en" sz="1600"/>
              <a:t>User’s classmates, friends, or family</a:t>
            </a:r>
            <a:endParaRPr sz="1600"/>
          </a:p>
        </p:txBody>
      </p:sp>
      <p:sp>
        <p:nvSpPr>
          <p:cNvPr id="1386" name="Google Shape;1386;p41"/>
          <p:cNvSpPr txBox="1"/>
          <p:nvPr>
            <p:ph idx="2" type="subTitle"/>
          </p:nvPr>
        </p:nvSpPr>
        <p:spPr>
          <a:xfrm>
            <a:off x="885513" y="2133700"/>
            <a:ext cx="3598800" cy="1890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Streaming platforms</a:t>
            </a:r>
            <a:endParaRPr sz="1600"/>
          </a:p>
          <a:p>
            <a:pPr indent="-330200" lvl="0" marL="457200" rtl="0" algn="l">
              <a:spcBef>
                <a:spcPts val="0"/>
              </a:spcBef>
              <a:spcAft>
                <a:spcPts val="0"/>
              </a:spcAft>
              <a:buSzPts val="1600"/>
              <a:buChar char="-"/>
            </a:pPr>
            <a:r>
              <a:rPr lang="en" sz="1600"/>
              <a:t>Media consumers</a:t>
            </a:r>
            <a:endParaRPr sz="1600"/>
          </a:p>
          <a:p>
            <a:pPr indent="-330200" lvl="0" marL="457200" rtl="0" algn="l">
              <a:spcBef>
                <a:spcPts val="0"/>
              </a:spcBef>
              <a:spcAft>
                <a:spcPts val="0"/>
              </a:spcAft>
              <a:buSzPts val="1600"/>
              <a:buChar char="-"/>
            </a:pPr>
            <a:r>
              <a:rPr lang="en" sz="1600"/>
              <a:t>L</a:t>
            </a:r>
            <a:r>
              <a:rPr lang="en" sz="1600"/>
              <a:t>anguage</a:t>
            </a:r>
            <a:r>
              <a:rPr lang="en" sz="1600"/>
              <a:t> learners</a:t>
            </a:r>
            <a:endParaRPr sz="1600"/>
          </a:p>
          <a:p>
            <a:pPr indent="0" lvl="0" marL="0" rtl="0" algn="l">
              <a:spcBef>
                <a:spcPts val="0"/>
              </a:spcBef>
              <a:spcAft>
                <a:spcPts val="0"/>
              </a:spcAft>
              <a:buNone/>
            </a:pPr>
            <a:r>
              <a:t/>
            </a:r>
            <a:endParaRPr/>
          </a:p>
        </p:txBody>
      </p:sp>
      <p:sp>
        <p:nvSpPr>
          <p:cNvPr id="1387" name="Google Shape;1387;p41"/>
          <p:cNvSpPr txBox="1"/>
          <p:nvPr>
            <p:ph type="title"/>
          </p:nvPr>
        </p:nvSpPr>
        <p:spPr>
          <a:xfrm>
            <a:off x="885525" y="1441775"/>
            <a:ext cx="359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Direct</a:t>
            </a:r>
            <a:endParaRPr sz="2200"/>
          </a:p>
        </p:txBody>
      </p:sp>
      <p:sp>
        <p:nvSpPr>
          <p:cNvPr id="1388" name="Google Shape;1388;p41"/>
          <p:cNvSpPr txBox="1"/>
          <p:nvPr>
            <p:ph type="title"/>
          </p:nvPr>
        </p:nvSpPr>
        <p:spPr>
          <a:xfrm>
            <a:off x="4695525" y="1441775"/>
            <a:ext cx="359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Indirect</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42"/>
          <p:cNvSpPr txBox="1"/>
          <p:nvPr>
            <p:ph type="title"/>
          </p:nvPr>
        </p:nvSpPr>
        <p:spPr>
          <a:xfrm>
            <a:off x="1768500" y="1358350"/>
            <a:ext cx="5607000" cy="201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t>Tarot Cards of Tech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4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Siren</a:t>
            </a:r>
            <a:endParaRPr/>
          </a:p>
          <a:p>
            <a:pPr indent="0" lvl="0" marL="0" rtl="0" algn="l">
              <a:spcBef>
                <a:spcPts val="0"/>
              </a:spcBef>
              <a:spcAft>
                <a:spcPts val="0"/>
              </a:spcAft>
              <a:buNone/>
            </a:pPr>
            <a:r>
              <a:t/>
            </a:r>
            <a:endParaRPr/>
          </a:p>
        </p:txBody>
      </p:sp>
      <p:sp>
        <p:nvSpPr>
          <p:cNvPr id="1399" name="Google Shape;1399;p43"/>
          <p:cNvSpPr txBox="1"/>
          <p:nvPr>
            <p:ph idx="1" type="subTitle"/>
          </p:nvPr>
        </p:nvSpPr>
        <p:spPr>
          <a:xfrm>
            <a:off x="4210425" y="1093925"/>
            <a:ext cx="4213500" cy="189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intention is to take advantage of an “unproductive behavior” </a:t>
            </a:r>
            <a:r>
              <a:rPr i="1" lang="en"/>
              <a:t>that people already do</a:t>
            </a:r>
            <a:r>
              <a:rPr lang="en"/>
              <a:t> to be productive while still having fun</a:t>
            </a:r>
            <a:endParaRPr/>
          </a:p>
          <a:p>
            <a:pPr indent="-317500" lvl="0" marL="457200" rtl="0" algn="l">
              <a:spcBef>
                <a:spcPts val="0"/>
              </a:spcBef>
              <a:spcAft>
                <a:spcPts val="0"/>
              </a:spcAft>
              <a:buSzPts val="1400"/>
              <a:buChar char="-"/>
            </a:pPr>
            <a:r>
              <a:rPr lang="en"/>
              <a:t>When we imagine our user base, this product doesn’t replace a human:</a:t>
            </a:r>
            <a:endParaRPr/>
          </a:p>
          <a:p>
            <a:pPr indent="-317500" lvl="1" marL="914400" rtl="0" algn="l">
              <a:spcBef>
                <a:spcPts val="0"/>
              </a:spcBef>
              <a:spcAft>
                <a:spcPts val="0"/>
              </a:spcAft>
              <a:buSzPts val="1400"/>
              <a:buChar char="-"/>
            </a:pPr>
            <a:r>
              <a:rPr lang="en"/>
              <a:t>Kids, teens — we see this as a supplement, not a substitute, to classroom learning</a:t>
            </a:r>
            <a:endParaRPr/>
          </a:p>
          <a:p>
            <a:pPr indent="-317500" lvl="1" marL="914400" rtl="0" algn="l">
              <a:spcBef>
                <a:spcPts val="0"/>
              </a:spcBef>
              <a:spcAft>
                <a:spcPts val="0"/>
              </a:spcAft>
              <a:buSzPts val="1400"/>
              <a:buChar char="-"/>
            </a:pPr>
            <a:r>
              <a:rPr lang="en"/>
              <a:t>Adults — probably replacing self-studying practice like Duolingo</a:t>
            </a:r>
            <a:endParaRPr/>
          </a:p>
          <a:p>
            <a:pPr indent="-317500" lvl="0" marL="457200" rtl="0" algn="l">
              <a:spcBef>
                <a:spcPts val="0"/>
              </a:spcBef>
              <a:spcAft>
                <a:spcPts val="0"/>
              </a:spcAft>
              <a:buSzPts val="1400"/>
              <a:buChar char="-"/>
            </a:pPr>
            <a:r>
              <a:rPr lang="en"/>
              <a:t>We should center the social experience—the interest communities and live watch parties</a:t>
            </a:r>
            <a:endParaRPr/>
          </a:p>
          <a:p>
            <a:pPr indent="-317500" lvl="0" marL="457200" rtl="0" algn="l">
              <a:spcBef>
                <a:spcPts val="0"/>
              </a:spcBef>
              <a:spcAft>
                <a:spcPts val="0"/>
              </a:spcAft>
              <a:buSzPts val="1400"/>
              <a:buChar char="-"/>
            </a:pPr>
            <a:r>
              <a:rPr lang="en"/>
              <a:t>We could also encourage and craft an experience for in-person multiperson TV-watching</a:t>
            </a:r>
            <a:endParaRPr/>
          </a:p>
          <a:p>
            <a:pPr indent="0" lvl="0" marL="0" rtl="0" algn="l">
              <a:spcBef>
                <a:spcPts val="0"/>
              </a:spcBef>
              <a:spcAft>
                <a:spcPts val="0"/>
              </a:spcAft>
              <a:buNone/>
            </a:pPr>
            <a:r>
              <a:t/>
            </a:r>
            <a:endParaRPr/>
          </a:p>
        </p:txBody>
      </p:sp>
      <p:sp>
        <p:nvSpPr>
          <p:cNvPr id="1400" name="Google Shape;1400;p43"/>
          <p:cNvSpPr txBox="1"/>
          <p:nvPr>
            <p:ph idx="2" type="subTitle"/>
          </p:nvPr>
        </p:nvSpPr>
        <p:spPr>
          <a:xfrm>
            <a:off x="800625" y="1093925"/>
            <a:ext cx="3409800" cy="305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sng"/>
              <a:t>Ethical Implication:</a:t>
            </a:r>
            <a:r>
              <a:rPr lang="en"/>
              <a:t> does this product, by encouraging excessive media consumption, promote unproductive, antisocial behavior?</a:t>
            </a:r>
            <a:endParaRPr/>
          </a:p>
          <a:p>
            <a:pPr indent="-317500" lvl="0" marL="457200" rtl="0" algn="l">
              <a:spcBef>
                <a:spcPts val="0"/>
              </a:spcBef>
              <a:spcAft>
                <a:spcPts val="0"/>
              </a:spcAft>
              <a:buSzPts val="1400"/>
              <a:buChar char="-"/>
            </a:pPr>
            <a:r>
              <a:rPr lang="en" u="sng"/>
              <a:t>Tension:</a:t>
            </a:r>
            <a:r>
              <a:rPr lang="en"/>
              <a:t> Integrating learning with media makes its content more human-centered (more relevant and contextual) but actually makes it a less “human-involved” (social) interaction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4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Forgotten</a:t>
            </a:r>
            <a:endParaRPr/>
          </a:p>
          <a:p>
            <a:pPr indent="0" lvl="0" marL="0" rtl="0" algn="l">
              <a:spcBef>
                <a:spcPts val="0"/>
              </a:spcBef>
              <a:spcAft>
                <a:spcPts val="0"/>
              </a:spcAft>
              <a:buNone/>
            </a:pPr>
            <a:r>
              <a:t/>
            </a:r>
            <a:endParaRPr/>
          </a:p>
        </p:txBody>
      </p:sp>
      <p:sp>
        <p:nvSpPr>
          <p:cNvPr id="1406" name="Google Shape;1406;p44"/>
          <p:cNvSpPr txBox="1"/>
          <p:nvPr>
            <p:ph idx="1" type="subTitle"/>
          </p:nvPr>
        </p:nvSpPr>
        <p:spPr>
          <a:xfrm>
            <a:off x="4362174" y="1093925"/>
            <a:ext cx="3896400" cy="1890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Didact Gothic"/>
              <a:buChar char="-"/>
            </a:pPr>
            <a:r>
              <a:rPr lang="en"/>
              <a:t>The contextual, socially relevant type of language learning Mora empowers has larger barriers to entry otherwise (connections to fellow language speakers)</a:t>
            </a:r>
            <a:endParaRPr/>
          </a:p>
          <a:p>
            <a:pPr indent="-317500" lvl="0" marL="457200" rtl="0" algn="l">
              <a:lnSpc>
                <a:spcPct val="115000"/>
              </a:lnSpc>
              <a:spcBef>
                <a:spcPts val="0"/>
              </a:spcBef>
              <a:spcAft>
                <a:spcPts val="0"/>
              </a:spcAft>
              <a:buClr>
                <a:schemeClr val="dk1"/>
              </a:buClr>
              <a:buSzPts val="1400"/>
              <a:buFont typeface="Didact Gothic"/>
              <a:buChar char="-"/>
            </a:pPr>
            <a:r>
              <a:rPr lang="en"/>
              <a:t>We need to ensure that Mora has support for free platforms such as YouTube</a:t>
            </a:r>
            <a:endParaRPr/>
          </a:p>
          <a:p>
            <a:pPr indent="-298450" lvl="0" marL="457200" rtl="0" algn="l">
              <a:lnSpc>
                <a:spcPct val="115000"/>
              </a:lnSpc>
              <a:spcBef>
                <a:spcPts val="0"/>
              </a:spcBef>
              <a:spcAft>
                <a:spcPts val="0"/>
              </a:spcAft>
              <a:buClr>
                <a:schemeClr val="dk1"/>
              </a:buClr>
              <a:buSzPts val="1100"/>
              <a:buFont typeface="Arial"/>
              <a:buChar char="-"/>
            </a:pPr>
            <a:r>
              <a:rPr lang="en"/>
              <a:t>Potentially the app, with review material organized by media, could be accessible regardless of whether you engage with the media-mediated language lessons</a:t>
            </a:r>
            <a:endParaRPr/>
          </a:p>
        </p:txBody>
      </p:sp>
      <p:sp>
        <p:nvSpPr>
          <p:cNvPr id="1407" name="Google Shape;1407;p44"/>
          <p:cNvSpPr txBox="1"/>
          <p:nvPr>
            <p:ph idx="2" type="subTitle"/>
          </p:nvPr>
        </p:nvSpPr>
        <p:spPr>
          <a:xfrm>
            <a:off x="720000" y="1093925"/>
            <a:ext cx="3683700" cy="3051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u="sng"/>
              <a:t>Ethical Implication:</a:t>
            </a:r>
            <a:r>
              <a:rPr lang="en"/>
              <a:t> does this product exclude people who don’t have access to subscription-based streaming platforms?</a:t>
            </a:r>
            <a:endParaRPr/>
          </a:p>
          <a:p>
            <a:pPr indent="-317500" lvl="0" marL="457200" rtl="0" algn="l">
              <a:lnSpc>
                <a:spcPct val="115000"/>
              </a:lnSpc>
              <a:spcBef>
                <a:spcPts val="0"/>
              </a:spcBef>
              <a:spcAft>
                <a:spcPts val="0"/>
              </a:spcAft>
              <a:buSzPts val="1400"/>
              <a:buChar char="-"/>
            </a:pPr>
            <a:r>
              <a:rPr lang="en" u="sng"/>
              <a:t>Tension:</a:t>
            </a:r>
            <a:r>
              <a:rPr lang="en"/>
              <a:t> </a:t>
            </a:r>
            <a:r>
              <a:rPr lang="en"/>
              <a:t>This places our values of entertainment and education at odds with accessibility.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grpSp>
        <p:nvGrpSpPr>
          <p:cNvPr id="1412" name="Google Shape;1412;p45"/>
          <p:cNvGrpSpPr/>
          <p:nvPr/>
        </p:nvGrpSpPr>
        <p:grpSpPr>
          <a:xfrm>
            <a:off x="851700" y="48259"/>
            <a:ext cx="7440600" cy="4517663"/>
            <a:chOff x="851700" y="48259"/>
            <a:chExt cx="7440600" cy="4517663"/>
          </a:xfrm>
        </p:grpSpPr>
        <p:grpSp>
          <p:nvGrpSpPr>
            <p:cNvPr id="1413" name="Google Shape;1413;p45"/>
            <p:cNvGrpSpPr/>
            <p:nvPr/>
          </p:nvGrpSpPr>
          <p:grpSpPr>
            <a:xfrm>
              <a:off x="851700" y="48259"/>
              <a:ext cx="7440600" cy="4517663"/>
              <a:chOff x="851700" y="48259"/>
              <a:chExt cx="7440600" cy="4517663"/>
            </a:xfrm>
          </p:grpSpPr>
          <p:grpSp>
            <p:nvGrpSpPr>
              <p:cNvPr id="1414" name="Google Shape;1414;p45"/>
              <p:cNvGrpSpPr/>
              <p:nvPr/>
            </p:nvGrpSpPr>
            <p:grpSpPr>
              <a:xfrm>
                <a:off x="851700" y="48259"/>
                <a:ext cx="7440600" cy="4517663"/>
                <a:chOff x="521" y="158"/>
                <a:chExt cx="6638" cy="4031"/>
              </a:xfrm>
            </p:grpSpPr>
            <p:sp>
              <p:nvSpPr>
                <p:cNvPr id="1415" name="Google Shape;1415;p45"/>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45"/>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45"/>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45"/>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45"/>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20" name="Google Shape;1420;p45"/>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421" name="Google Shape;1421;p45"/>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22" name="Google Shape;1422;p45"/>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423" name="Google Shape;1423;p45"/>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24" name="Google Shape;1424;p45"/>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425" name="Google Shape;1425;p45"/>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26" name="Google Shape;1426;p45"/>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427" name="Google Shape;1427;p45"/>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28" name="Google Shape;1428;p45"/>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429" name="Google Shape;1429;p45"/>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30" name="Google Shape;1430;p45"/>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431" name="Google Shape;1431;p45"/>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32" name="Google Shape;1432;p45"/>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433" name="Google Shape;1433;p45"/>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34" name="Google Shape;1434;p45"/>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435" name="Google Shape;1435;p45"/>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36" name="Google Shape;1436;p45"/>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437" name="Google Shape;1437;p45"/>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38" name="Google Shape;1438;p45"/>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1439" name="Google Shape;1439;p45"/>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440" name="Google Shape;1440;p45"/>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45"/>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442" name="Google Shape;1442;p45"/>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443" name="Google Shape;1443;p45"/>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1444" name="Google Shape;1444;p45"/>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45"/>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45"/>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45"/>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45"/>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45"/>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45"/>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45"/>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45"/>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45"/>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45"/>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45"/>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45"/>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45"/>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45"/>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45"/>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45"/>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45"/>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2" name="Google Shape;1462;p45"/>
              <p:cNvGrpSpPr/>
              <p:nvPr/>
            </p:nvGrpSpPr>
            <p:grpSpPr>
              <a:xfrm>
                <a:off x="3099200" y="777500"/>
                <a:ext cx="3103688" cy="79800"/>
                <a:chOff x="3099200" y="777500"/>
                <a:chExt cx="3103688" cy="79800"/>
              </a:xfrm>
            </p:grpSpPr>
            <p:sp>
              <p:nvSpPr>
                <p:cNvPr id="1463" name="Google Shape;1463;p45"/>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464" name="Google Shape;1464;p45"/>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465" name="Google Shape;1465;p45"/>
            <p:cNvGrpSpPr/>
            <p:nvPr/>
          </p:nvGrpSpPr>
          <p:grpSpPr>
            <a:xfrm>
              <a:off x="5010805" y="4302840"/>
              <a:ext cx="165525" cy="165585"/>
              <a:chOff x="-32750" y="2358800"/>
              <a:chExt cx="600600" cy="600600"/>
            </a:xfrm>
          </p:grpSpPr>
          <p:grpSp>
            <p:nvGrpSpPr>
              <p:cNvPr id="1466" name="Google Shape;1466;p45"/>
              <p:cNvGrpSpPr/>
              <p:nvPr/>
            </p:nvGrpSpPr>
            <p:grpSpPr>
              <a:xfrm>
                <a:off x="-32750" y="2358800"/>
                <a:ext cx="600600" cy="600600"/>
                <a:chOff x="-32750" y="2358800"/>
                <a:chExt cx="600600" cy="600600"/>
              </a:xfrm>
            </p:grpSpPr>
            <p:sp>
              <p:nvSpPr>
                <p:cNvPr id="1467" name="Google Shape;1467;p45"/>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468" name="Google Shape;1468;p45"/>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469" name="Google Shape;1469;p45"/>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470" name="Google Shape;1470;p45"/>
            <p:cNvGrpSpPr/>
            <p:nvPr/>
          </p:nvGrpSpPr>
          <p:grpSpPr>
            <a:xfrm>
              <a:off x="4115330" y="4301311"/>
              <a:ext cx="165525" cy="168677"/>
              <a:chOff x="-32750" y="3213700"/>
              <a:chExt cx="600600" cy="611812"/>
            </a:xfrm>
          </p:grpSpPr>
          <p:grpSp>
            <p:nvGrpSpPr>
              <p:cNvPr id="1471" name="Google Shape;1471;p45"/>
              <p:cNvGrpSpPr/>
              <p:nvPr/>
            </p:nvGrpSpPr>
            <p:grpSpPr>
              <a:xfrm>
                <a:off x="-32750" y="3213700"/>
                <a:ext cx="600600" cy="600600"/>
                <a:chOff x="-32750" y="2358800"/>
                <a:chExt cx="600600" cy="600600"/>
              </a:xfrm>
            </p:grpSpPr>
            <p:sp>
              <p:nvSpPr>
                <p:cNvPr id="1472" name="Google Shape;1472;p45"/>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473" name="Google Shape;1473;p45"/>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474" name="Google Shape;1474;p45"/>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sp>
        <p:nvSpPr>
          <p:cNvPr id="1475" name="Google Shape;1475;p45"/>
          <p:cNvSpPr txBox="1"/>
          <p:nvPr>
            <p:ph type="title"/>
          </p:nvPr>
        </p:nvSpPr>
        <p:spPr>
          <a:xfrm>
            <a:off x="1430400" y="1979925"/>
            <a:ext cx="6283200" cy="142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 Research</a:t>
            </a:r>
            <a:endParaRPr/>
          </a:p>
        </p:txBody>
      </p:sp>
      <p:sp>
        <p:nvSpPr>
          <p:cNvPr id="1476" name="Google Shape;1476;p45"/>
          <p:cNvSpPr txBox="1"/>
          <p:nvPr>
            <p:ph idx="2" type="title"/>
          </p:nvPr>
        </p:nvSpPr>
        <p:spPr>
          <a:xfrm>
            <a:off x="3745950" y="1064025"/>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77" name="Google Shape;1477;p45"/>
          <p:cNvSpPr txBox="1"/>
          <p:nvPr>
            <p:ph idx="1" type="subTitle"/>
          </p:nvPr>
        </p:nvSpPr>
        <p:spPr>
          <a:xfrm>
            <a:off x="1430400" y="3464225"/>
            <a:ext cx="6283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are our competitors?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46"/>
          <p:cNvSpPr txBox="1"/>
          <p:nvPr>
            <p:ph type="title"/>
          </p:nvPr>
        </p:nvSpPr>
        <p:spPr>
          <a:xfrm>
            <a:off x="1071600" y="719875"/>
            <a:ext cx="53949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Duolingo</a:t>
            </a:r>
            <a:endParaRPr/>
          </a:p>
        </p:txBody>
      </p:sp>
      <p:sp>
        <p:nvSpPr>
          <p:cNvPr id="1483" name="Google Shape;1483;p46"/>
          <p:cNvSpPr txBox="1"/>
          <p:nvPr>
            <p:ph idx="1" type="subTitle"/>
          </p:nvPr>
        </p:nvSpPr>
        <p:spPr>
          <a:xfrm>
            <a:off x="1071600" y="1747550"/>
            <a:ext cx="3360300" cy="27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Duolingo is an app/website that facilitates language learning through stories, leaderboards, streaks, games.</a:t>
            </a:r>
            <a:endParaRPr sz="1300"/>
          </a:p>
          <a:p>
            <a:pPr indent="0" lvl="0" marL="0" rtl="0" algn="l">
              <a:spcBef>
                <a:spcPts val="1000"/>
              </a:spcBef>
              <a:spcAft>
                <a:spcPts val="0"/>
              </a:spcAft>
              <a:buNone/>
            </a:pPr>
            <a:r>
              <a:rPr b="1" lang="en" sz="1300" u="sng"/>
              <a:t>What has worked?</a:t>
            </a:r>
            <a:endParaRPr b="1" sz="1300" u="sng"/>
          </a:p>
          <a:p>
            <a:pPr indent="-323850" lvl="0" marL="457200" rtl="0" algn="l">
              <a:spcBef>
                <a:spcPts val="1000"/>
              </a:spcBef>
              <a:spcAft>
                <a:spcPts val="0"/>
              </a:spcAft>
              <a:buSzPts val="1500"/>
              <a:buChar char="●"/>
            </a:pPr>
            <a:r>
              <a:rPr lang="en" sz="1300"/>
              <a:t>Gamification help create a continued interest in engaging with content</a:t>
            </a:r>
            <a:endParaRPr sz="1300"/>
          </a:p>
          <a:p>
            <a:pPr indent="-323850" lvl="0" marL="457200" rtl="0" algn="l">
              <a:spcBef>
                <a:spcPts val="0"/>
              </a:spcBef>
              <a:spcAft>
                <a:spcPts val="0"/>
              </a:spcAft>
              <a:buSzPts val="1500"/>
              <a:buChar char="●"/>
            </a:pPr>
            <a:r>
              <a:rPr lang="en" sz="1300"/>
              <a:t>Short &amp; manageable lessons</a:t>
            </a:r>
            <a:endParaRPr sz="1300"/>
          </a:p>
          <a:p>
            <a:pPr indent="-323850" lvl="0" marL="457200" rtl="0" algn="l">
              <a:spcBef>
                <a:spcPts val="0"/>
              </a:spcBef>
              <a:spcAft>
                <a:spcPts val="0"/>
              </a:spcAft>
              <a:buSzPts val="1500"/>
              <a:buChar char="●"/>
            </a:pPr>
            <a:r>
              <a:rPr lang="en" sz="1300"/>
              <a:t>Accessible entry point for beginners</a:t>
            </a:r>
            <a:endParaRPr sz="1300"/>
          </a:p>
        </p:txBody>
      </p:sp>
      <p:pic>
        <p:nvPicPr>
          <p:cNvPr id="1484" name="Google Shape;1484;p46"/>
          <p:cNvPicPr preferRelativeResize="0"/>
          <p:nvPr/>
        </p:nvPicPr>
        <p:blipFill>
          <a:blip r:embed="rId3">
            <a:alphaModFix/>
          </a:blip>
          <a:stretch>
            <a:fillRect/>
          </a:stretch>
        </p:blipFill>
        <p:spPr>
          <a:xfrm>
            <a:off x="6999850" y="601175"/>
            <a:ext cx="1220325" cy="1220325"/>
          </a:xfrm>
          <a:prstGeom prst="rect">
            <a:avLst/>
          </a:prstGeom>
          <a:noFill/>
          <a:ln>
            <a:noFill/>
          </a:ln>
        </p:spPr>
      </p:pic>
      <p:sp>
        <p:nvSpPr>
          <p:cNvPr id="1485" name="Google Shape;1485;p46"/>
          <p:cNvSpPr txBox="1"/>
          <p:nvPr>
            <p:ph type="title"/>
          </p:nvPr>
        </p:nvSpPr>
        <p:spPr>
          <a:xfrm>
            <a:off x="1071600" y="1255425"/>
            <a:ext cx="5394900" cy="3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free, fun, and effective way to learn a language!”</a:t>
            </a:r>
            <a:endParaRPr sz="1200"/>
          </a:p>
        </p:txBody>
      </p:sp>
      <p:sp>
        <p:nvSpPr>
          <p:cNvPr id="1486" name="Google Shape;1486;p46"/>
          <p:cNvSpPr txBox="1"/>
          <p:nvPr>
            <p:ph idx="1" type="subTitle"/>
          </p:nvPr>
        </p:nvSpPr>
        <p:spPr>
          <a:xfrm>
            <a:off x="4555150" y="1747550"/>
            <a:ext cx="3736200" cy="27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t>What hasn’t worked?</a:t>
            </a:r>
            <a:endParaRPr b="1" sz="1300" u="sng"/>
          </a:p>
          <a:p>
            <a:pPr indent="-323850" lvl="0" marL="457200" rtl="0" algn="l">
              <a:spcBef>
                <a:spcPts val="0"/>
              </a:spcBef>
              <a:spcAft>
                <a:spcPts val="0"/>
              </a:spcAft>
              <a:buSzPts val="1500"/>
              <a:buChar char="●"/>
            </a:pPr>
            <a:r>
              <a:rPr lang="en" sz="1300"/>
              <a:t>Exercises lack context</a:t>
            </a:r>
            <a:endParaRPr sz="1300"/>
          </a:p>
          <a:p>
            <a:pPr indent="-323850" lvl="0" marL="457200" rtl="0" algn="l">
              <a:spcBef>
                <a:spcPts val="0"/>
              </a:spcBef>
              <a:spcAft>
                <a:spcPts val="0"/>
              </a:spcAft>
              <a:buSzPts val="1500"/>
              <a:buChar char="●"/>
            </a:pPr>
            <a:r>
              <a:rPr lang="en" sz="1300"/>
              <a:t>Unengaging stories</a:t>
            </a:r>
            <a:endParaRPr sz="1300"/>
          </a:p>
          <a:p>
            <a:pPr indent="-323850" lvl="0" marL="457200" rtl="0" algn="l">
              <a:spcBef>
                <a:spcPts val="0"/>
              </a:spcBef>
              <a:spcAft>
                <a:spcPts val="0"/>
              </a:spcAft>
              <a:buSzPts val="1500"/>
              <a:buChar char="●"/>
            </a:pPr>
            <a:r>
              <a:rPr lang="en" sz="1300"/>
              <a:t>Doesn’t prepare for real-life communication</a:t>
            </a:r>
            <a:endParaRPr sz="1300"/>
          </a:p>
          <a:p>
            <a:pPr indent="-323850" lvl="0" marL="457200" rtl="0" algn="l">
              <a:spcBef>
                <a:spcPts val="0"/>
              </a:spcBef>
              <a:spcAft>
                <a:spcPts val="0"/>
              </a:spcAft>
              <a:buSzPts val="1500"/>
              <a:buChar char="●"/>
            </a:pPr>
            <a:r>
              <a:rPr lang="en" sz="1300"/>
              <a:t>Pressure to keep up is a bigger motivator than genuine interest in language – can start to feel like a chore</a:t>
            </a:r>
            <a:endParaRPr sz="1300"/>
          </a:p>
          <a:p>
            <a:pPr indent="-323850" lvl="0" marL="457200" rtl="0" algn="l">
              <a:spcBef>
                <a:spcPts val="0"/>
              </a:spcBef>
              <a:spcAft>
                <a:spcPts val="0"/>
              </a:spcAft>
              <a:buSzPts val="1500"/>
              <a:buChar char="●"/>
            </a:pPr>
            <a:r>
              <a:rPr lang="en" sz="1300"/>
              <a:t>L</a:t>
            </a:r>
            <a:r>
              <a:rPr lang="en" sz="1300"/>
              <a:t>eaderboard does little to incentivize collaboration to learn words and slang together</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47"/>
          <p:cNvSpPr txBox="1"/>
          <p:nvPr>
            <p:ph type="title"/>
          </p:nvPr>
        </p:nvSpPr>
        <p:spPr>
          <a:xfrm>
            <a:off x="1071600" y="719875"/>
            <a:ext cx="53949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Sabi</a:t>
            </a:r>
            <a:endParaRPr/>
          </a:p>
        </p:txBody>
      </p:sp>
      <p:sp>
        <p:nvSpPr>
          <p:cNvPr id="1492" name="Google Shape;1492;p47"/>
          <p:cNvSpPr txBox="1"/>
          <p:nvPr>
            <p:ph idx="1" type="subTitle"/>
          </p:nvPr>
        </p:nvSpPr>
        <p:spPr>
          <a:xfrm>
            <a:off x="1071600" y="1624500"/>
            <a:ext cx="3558300" cy="27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Sabi is a browser extension that interrupts your watching with exercises in your target </a:t>
            </a:r>
            <a:r>
              <a:rPr lang="en"/>
              <a:t>language</a:t>
            </a:r>
            <a:r>
              <a:rPr lang="en"/>
              <a:t>. </a:t>
            </a:r>
            <a:endParaRPr b="1"/>
          </a:p>
          <a:p>
            <a:pPr indent="0" lvl="0" marL="0" rtl="0" algn="l">
              <a:spcBef>
                <a:spcPts val="1000"/>
              </a:spcBef>
              <a:spcAft>
                <a:spcPts val="0"/>
              </a:spcAft>
              <a:buClr>
                <a:schemeClr val="dk1"/>
              </a:buClr>
              <a:buSzPts val="1100"/>
              <a:buFont typeface="Arial"/>
              <a:buNone/>
            </a:pPr>
            <a:r>
              <a:rPr b="1" lang="en" u="sng"/>
              <a:t>What has worked? </a:t>
            </a:r>
            <a:endParaRPr b="1" u="sng"/>
          </a:p>
          <a:p>
            <a:pPr indent="-317500" lvl="0" marL="457200" rtl="0" algn="l">
              <a:spcBef>
                <a:spcPts val="1000"/>
              </a:spcBef>
              <a:spcAft>
                <a:spcPts val="0"/>
              </a:spcAft>
              <a:buSzPts val="1400"/>
              <a:buChar char="●"/>
            </a:pPr>
            <a:r>
              <a:rPr lang="en"/>
              <a:t>Customizability: types of exercises and language skill to improve</a:t>
            </a:r>
            <a:endParaRPr/>
          </a:p>
          <a:p>
            <a:pPr indent="-317500" lvl="0" marL="457200" rtl="0" algn="l">
              <a:spcBef>
                <a:spcPts val="0"/>
              </a:spcBef>
              <a:spcAft>
                <a:spcPts val="0"/>
              </a:spcAft>
              <a:buSzPts val="1400"/>
              <a:buChar char="●"/>
            </a:pPr>
            <a:r>
              <a:rPr lang="en"/>
              <a:t>Integrates </a:t>
            </a:r>
            <a:r>
              <a:rPr lang="en"/>
              <a:t>learning</a:t>
            </a:r>
            <a:r>
              <a:rPr lang="en"/>
              <a:t> into entertainment</a:t>
            </a:r>
            <a:endParaRPr/>
          </a:p>
          <a:p>
            <a:pPr indent="-317500" lvl="0" marL="457200" rtl="0" algn="l">
              <a:spcBef>
                <a:spcPts val="0"/>
              </a:spcBef>
              <a:spcAft>
                <a:spcPts val="0"/>
              </a:spcAft>
              <a:buSzPts val="1400"/>
              <a:buChar char="●"/>
            </a:pPr>
            <a:r>
              <a:rPr lang="en"/>
              <a:t>Adaptive learning: </a:t>
            </a:r>
            <a:r>
              <a:rPr lang="en"/>
              <a:t>continuous</a:t>
            </a:r>
            <a:r>
              <a:rPr lang="en"/>
              <a:t> assessments of language level and adjusts difficulty accordingly</a:t>
            </a:r>
            <a:endParaRPr/>
          </a:p>
          <a:p>
            <a:pPr indent="0" lvl="0" marL="0" rtl="0" algn="l">
              <a:spcBef>
                <a:spcPts val="1000"/>
              </a:spcBef>
              <a:spcAft>
                <a:spcPts val="0"/>
              </a:spcAft>
              <a:buNone/>
            </a:pPr>
            <a:r>
              <a:t/>
            </a:r>
            <a:endParaRPr/>
          </a:p>
        </p:txBody>
      </p:sp>
      <p:sp>
        <p:nvSpPr>
          <p:cNvPr id="1493" name="Google Shape;1493;p47"/>
          <p:cNvSpPr txBox="1"/>
          <p:nvPr>
            <p:ph type="title"/>
          </p:nvPr>
        </p:nvSpPr>
        <p:spPr>
          <a:xfrm>
            <a:off x="1071600" y="1255425"/>
            <a:ext cx="5394900" cy="3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“Turn your favorite show into a language learning game”</a:t>
            </a:r>
            <a:endParaRPr sz="1200"/>
          </a:p>
          <a:p>
            <a:pPr indent="0" lvl="0" marL="0" rtl="0" algn="l">
              <a:spcBef>
                <a:spcPts val="0"/>
              </a:spcBef>
              <a:spcAft>
                <a:spcPts val="0"/>
              </a:spcAft>
              <a:buNone/>
            </a:pPr>
            <a:r>
              <a:t/>
            </a:r>
            <a:endParaRPr sz="1200"/>
          </a:p>
        </p:txBody>
      </p:sp>
      <p:sp>
        <p:nvSpPr>
          <p:cNvPr id="1494" name="Google Shape;1494;p47"/>
          <p:cNvSpPr txBox="1"/>
          <p:nvPr>
            <p:ph idx="1" type="subTitle"/>
          </p:nvPr>
        </p:nvSpPr>
        <p:spPr>
          <a:xfrm>
            <a:off x="4629900" y="1747550"/>
            <a:ext cx="3669900" cy="27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What hasn’t worked?</a:t>
            </a:r>
            <a:endParaRPr b="1" u="sng"/>
          </a:p>
          <a:p>
            <a:pPr indent="-330200" lvl="0" marL="457200" rtl="0" algn="l">
              <a:spcBef>
                <a:spcPts val="0"/>
              </a:spcBef>
              <a:spcAft>
                <a:spcPts val="0"/>
              </a:spcAft>
              <a:buSzPts val="1600"/>
              <a:buChar char="●"/>
            </a:pPr>
            <a:r>
              <a:rPr lang="en"/>
              <a:t>Difficult navigation: frustrating UI</a:t>
            </a:r>
            <a:endParaRPr/>
          </a:p>
          <a:p>
            <a:pPr indent="-330200" lvl="0" marL="457200" rtl="0" algn="l">
              <a:spcBef>
                <a:spcPts val="0"/>
              </a:spcBef>
              <a:spcAft>
                <a:spcPts val="0"/>
              </a:spcAft>
              <a:buSzPts val="1600"/>
              <a:buChar char="●"/>
            </a:pPr>
            <a:r>
              <a:rPr lang="en"/>
              <a:t>Irrelevant translations: system sometimes asks for translation of random, unrelated words that are not useful for expanding vocabulary</a:t>
            </a:r>
            <a:endParaRPr/>
          </a:p>
          <a:p>
            <a:pPr indent="-330200" lvl="0" marL="457200" rtl="0" algn="l">
              <a:spcBef>
                <a:spcPts val="0"/>
              </a:spcBef>
              <a:spcAft>
                <a:spcPts val="0"/>
              </a:spcAft>
              <a:buSzPts val="1600"/>
              <a:buChar char="●"/>
            </a:pPr>
            <a:r>
              <a:rPr lang="en"/>
              <a:t>Quiz indicators lack clear signals – users might be caught off guard -&gt; bad user experience </a:t>
            </a:r>
            <a:endParaRPr/>
          </a:p>
        </p:txBody>
      </p:sp>
      <p:pic>
        <p:nvPicPr>
          <p:cNvPr id="1495" name="Google Shape;1495;p47"/>
          <p:cNvPicPr preferRelativeResize="0"/>
          <p:nvPr/>
        </p:nvPicPr>
        <p:blipFill>
          <a:blip r:embed="rId3">
            <a:alphaModFix/>
          </a:blip>
          <a:stretch>
            <a:fillRect/>
          </a:stretch>
        </p:blipFill>
        <p:spPr>
          <a:xfrm>
            <a:off x="6588975" y="697748"/>
            <a:ext cx="1534975" cy="95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48"/>
          <p:cNvSpPr txBox="1"/>
          <p:nvPr>
            <p:ph type="title"/>
          </p:nvPr>
        </p:nvSpPr>
        <p:spPr>
          <a:xfrm>
            <a:off x="1071600" y="767400"/>
            <a:ext cx="53949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Chatty</a:t>
            </a:r>
            <a:endParaRPr/>
          </a:p>
          <a:p>
            <a:pPr indent="0" lvl="0" marL="0" rtl="0" algn="l">
              <a:spcBef>
                <a:spcPts val="0"/>
              </a:spcBef>
              <a:spcAft>
                <a:spcPts val="0"/>
              </a:spcAft>
              <a:buNone/>
            </a:pPr>
            <a:r>
              <a:t/>
            </a:r>
            <a:endParaRPr sz="1400"/>
          </a:p>
        </p:txBody>
      </p:sp>
      <p:sp>
        <p:nvSpPr>
          <p:cNvPr id="1501" name="Google Shape;1501;p48"/>
          <p:cNvSpPr txBox="1"/>
          <p:nvPr>
            <p:ph type="title"/>
          </p:nvPr>
        </p:nvSpPr>
        <p:spPr>
          <a:xfrm>
            <a:off x="1071600" y="1255425"/>
            <a:ext cx="53949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“Learning language in community”</a:t>
            </a:r>
            <a:endParaRPr sz="1200"/>
          </a:p>
        </p:txBody>
      </p:sp>
      <p:pic>
        <p:nvPicPr>
          <p:cNvPr id="1502" name="Google Shape;1502;p48"/>
          <p:cNvPicPr preferRelativeResize="0"/>
          <p:nvPr/>
        </p:nvPicPr>
        <p:blipFill>
          <a:blip r:embed="rId3">
            <a:alphaModFix/>
          </a:blip>
          <a:stretch>
            <a:fillRect/>
          </a:stretch>
        </p:blipFill>
        <p:spPr>
          <a:xfrm>
            <a:off x="5277850" y="612988"/>
            <a:ext cx="2953249" cy="898325"/>
          </a:xfrm>
          <a:prstGeom prst="rect">
            <a:avLst/>
          </a:prstGeom>
          <a:noFill/>
          <a:ln>
            <a:noFill/>
          </a:ln>
        </p:spPr>
      </p:pic>
      <p:sp>
        <p:nvSpPr>
          <p:cNvPr id="1503" name="Google Shape;1503;p48"/>
          <p:cNvSpPr txBox="1"/>
          <p:nvPr>
            <p:ph idx="1" type="subTitle"/>
          </p:nvPr>
        </p:nvSpPr>
        <p:spPr>
          <a:xfrm>
            <a:off x="1071600" y="1562550"/>
            <a:ext cx="3435000" cy="27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Chatty is a former 147 project that connects language learners with native speakers of their language.</a:t>
            </a:r>
            <a:endParaRPr b="1"/>
          </a:p>
          <a:p>
            <a:pPr indent="0" lvl="0" marL="0" rtl="0" algn="l">
              <a:spcBef>
                <a:spcPts val="1000"/>
              </a:spcBef>
              <a:spcAft>
                <a:spcPts val="0"/>
              </a:spcAft>
              <a:buClr>
                <a:schemeClr val="dk1"/>
              </a:buClr>
              <a:buSzPts val="1100"/>
              <a:buFont typeface="Arial"/>
              <a:buNone/>
            </a:pPr>
            <a:r>
              <a:rPr b="1" lang="en" u="sng"/>
              <a:t>What has worked? </a:t>
            </a:r>
            <a:endParaRPr b="1" u="sng"/>
          </a:p>
          <a:p>
            <a:pPr indent="-317500" lvl="0" marL="457200" rtl="0" algn="l">
              <a:spcBef>
                <a:spcPts val="1000"/>
              </a:spcBef>
              <a:spcAft>
                <a:spcPts val="0"/>
              </a:spcAft>
              <a:buSzPts val="1400"/>
              <a:buChar char="●"/>
            </a:pPr>
            <a:r>
              <a:rPr lang="en"/>
              <a:t>Allows people to connect with other humans who are interested in their target language</a:t>
            </a:r>
            <a:r>
              <a:rPr lang="en"/>
              <a:t> </a:t>
            </a:r>
            <a:endParaRPr/>
          </a:p>
          <a:p>
            <a:pPr indent="-317500" lvl="0" marL="457200" rtl="0" algn="l">
              <a:spcBef>
                <a:spcPts val="0"/>
              </a:spcBef>
              <a:spcAft>
                <a:spcPts val="0"/>
              </a:spcAft>
              <a:buSzPts val="1400"/>
              <a:buChar char="●"/>
            </a:pPr>
            <a:r>
              <a:rPr lang="en"/>
              <a:t>Learn relevant conversational skills</a:t>
            </a:r>
            <a:endParaRPr/>
          </a:p>
          <a:p>
            <a:pPr indent="-330200" lvl="0" marL="457200" rtl="0" algn="l">
              <a:spcBef>
                <a:spcPts val="0"/>
              </a:spcBef>
              <a:spcAft>
                <a:spcPts val="0"/>
              </a:spcAft>
              <a:buSzPts val="1600"/>
              <a:buChar char="●"/>
            </a:pPr>
            <a:r>
              <a:rPr lang="en"/>
              <a:t>Teaches language </a:t>
            </a:r>
            <a:r>
              <a:rPr lang="en"/>
              <a:t>with</a:t>
            </a:r>
            <a:r>
              <a:rPr lang="en"/>
              <a:t> proper social and cultural context</a:t>
            </a:r>
            <a:endParaRPr/>
          </a:p>
          <a:p>
            <a:pPr indent="0" lvl="0" marL="0" rtl="0" algn="l">
              <a:spcBef>
                <a:spcPts val="0"/>
              </a:spcBef>
              <a:spcAft>
                <a:spcPts val="0"/>
              </a:spcAft>
              <a:buNone/>
            </a:pPr>
            <a:r>
              <a:t/>
            </a:r>
            <a:endParaRPr/>
          </a:p>
        </p:txBody>
      </p:sp>
      <p:sp>
        <p:nvSpPr>
          <p:cNvPr id="1504" name="Google Shape;1504;p48"/>
          <p:cNvSpPr txBox="1"/>
          <p:nvPr>
            <p:ph idx="1" type="subTitle"/>
          </p:nvPr>
        </p:nvSpPr>
        <p:spPr>
          <a:xfrm>
            <a:off x="5039700" y="1747550"/>
            <a:ext cx="3191400" cy="27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What hasn’t worked?</a:t>
            </a:r>
            <a:endParaRPr b="1" u="sng"/>
          </a:p>
          <a:p>
            <a:pPr indent="-330200" lvl="0" marL="457200" rtl="0" algn="l">
              <a:spcBef>
                <a:spcPts val="0"/>
              </a:spcBef>
              <a:spcAft>
                <a:spcPts val="0"/>
              </a:spcAft>
              <a:buSzPts val="1600"/>
              <a:buChar char="●"/>
            </a:pPr>
            <a:r>
              <a:rPr lang="en"/>
              <a:t>Conversations between members are only based on language, so they may be awkward and 1 dimensional</a:t>
            </a:r>
            <a:endParaRPr/>
          </a:p>
          <a:p>
            <a:pPr indent="-330200" lvl="0" marL="457200" rtl="0" algn="l">
              <a:spcBef>
                <a:spcPts val="0"/>
              </a:spcBef>
              <a:spcAft>
                <a:spcPts val="0"/>
              </a:spcAft>
              <a:buSzPts val="1600"/>
              <a:buChar char="●"/>
            </a:pPr>
            <a:r>
              <a:rPr lang="en"/>
              <a:t>Requires </a:t>
            </a:r>
            <a:r>
              <a:rPr b="1" lang="en"/>
              <a:t>effort and motivation </a:t>
            </a:r>
            <a:r>
              <a:rPr lang="en"/>
              <a:t>from both learners and native speakers to sign 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49"/>
          <p:cNvSpPr txBox="1"/>
          <p:nvPr>
            <p:ph type="title"/>
          </p:nvPr>
        </p:nvSpPr>
        <p:spPr>
          <a:xfrm>
            <a:off x="1071600" y="767400"/>
            <a:ext cx="53949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LangVRse</a:t>
            </a:r>
            <a:endParaRPr/>
          </a:p>
          <a:p>
            <a:pPr indent="0" lvl="0" marL="0" rtl="0" algn="l">
              <a:spcBef>
                <a:spcPts val="0"/>
              </a:spcBef>
              <a:spcAft>
                <a:spcPts val="0"/>
              </a:spcAft>
              <a:buNone/>
            </a:pPr>
            <a:r>
              <a:t/>
            </a:r>
            <a:endParaRPr sz="1400"/>
          </a:p>
        </p:txBody>
      </p:sp>
      <p:sp>
        <p:nvSpPr>
          <p:cNvPr id="1510" name="Google Shape;1510;p49"/>
          <p:cNvSpPr txBox="1"/>
          <p:nvPr>
            <p:ph type="title"/>
          </p:nvPr>
        </p:nvSpPr>
        <p:spPr>
          <a:xfrm>
            <a:off x="1071600" y="1255425"/>
            <a:ext cx="5394900" cy="5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“Immerse yourself in a new language and culture!”</a:t>
            </a:r>
            <a:endParaRPr sz="1200"/>
          </a:p>
        </p:txBody>
      </p:sp>
      <p:sp>
        <p:nvSpPr>
          <p:cNvPr id="1511" name="Google Shape;1511;p49"/>
          <p:cNvSpPr txBox="1"/>
          <p:nvPr>
            <p:ph idx="1" type="subTitle"/>
          </p:nvPr>
        </p:nvSpPr>
        <p:spPr>
          <a:xfrm>
            <a:off x="1071600" y="1562550"/>
            <a:ext cx="3191400" cy="27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LangVRse is a former 147 project that uses VR to immerse language learners in the country that a language is spoken in, where they can complete activities and converse with native speakers.</a:t>
            </a:r>
            <a:endParaRPr b="1"/>
          </a:p>
          <a:p>
            <a:pPr indent="0" lvl="0" marL="0" rtl="0" algn="l">
              <a:spcBef>
                <a:spcPts val="1000"/>
              </a:spcBef>
              <a:spcAft>
                <a:spcPts val="0"/>
              </a:spcAft>
              <a:buClr>
                <a:schemeClr val="dk1"/>
              </a:buClr>
              <a:buSzPts val="1100"/>
              <a:buFont typeface="Arial"/>
              <a:buNone/>
            </a:pPr>
            <a:r>
              <a:rPr b="1" lang="en" u="sng"/>
              <a:t>What has worked? </a:t>
            </a:r>
            <a:endParaRPr b="1" u="sng"/>
          </a:p>
          <a:p>
            <a:pPr indent="-317500" lvl="0" marL="457200" rtl="0" algn="l">
              <a:spcBef>
                <a:spcPts val="1000"/>
              </a:spcBef>
              <a:spcAft>
                <a:spcPts val="0"/>
              </a:spcAft>
              <a:buSzPts val="1400"/>
              <a:buChar char="●"/>
            </a:pPr>
            <a:r>
              <a:rPr lang="en"/>
              <a:t>Allows people to learn from native speakers</a:t>
            </a:r>
            <a:endParaRPr/>
          </a:p>
          <a:p>
            <a:pPr indent="-330200" lvl="0" marL="457200" rtl="0" algn="l">
              <a:spcBef>
                <a:spcPts val="0"/>
              </a:spcBef>
              <a:spcAft>
                <a:spcPts val="0"/>
              </a:spcAft>
              <a:buSzPts val="1600"/>
              <a:buChar char="●"/>
            </a:pPr>
            <a:r>
              <a:rPr lang="en"/>
              <a:t>Adds cultural context to language learning</a:t>
            </a:r>
            <a:endParaRPr/>
          </a:p>
          <a:p>
            <a:pPr indent="-330200" lvl="0" marL="457200" rtl="0" algn="l">
              <a:spcBef>
                <a:spcPts val="0"/>
              </a:spcBef>
              <a:spcAft>
                <a:spcPts val="0"/>
              </a:spcAft>
              <a:buSzPts val="1600"/>
              <a:buChar char="●"/>
            </a:pPr>
            <a:r>
              <a:rPr lang="en"/>
              <a:t>Makes language learning feel fun</a:t>
            </a:r>
            <a:endParaRPr/>
          </a:p>
          <a:p>
            <a:pPr indent="0" lvl="0" marL="0" rtl="0" algn="l">
              <a:spcBef>
                <a:spcPts val="0"/>
              </a:spcBef>
              <a:spcAft>
                <a:spcPts val="0"/>
              </a:spcAft>
              <a:buNone/>
            </a:pPr>
            <a:r>
              <a:t/>
            </a:r>
            <a:endParaRPr/>
          </a:p>
        </p:txBody>
      </p:sp>
      <p:sp>
        <p:nvSpPr>
          <p:cNvPr id="1512" name="Google Shape;1512;p49"/>
          <p:cNvSpPr txBox="1"/>
          <p:nvPr>
            <p:ph idx="1" type="subTitle"/>
          </p:nvPr>
        </p:nvSpPr>
        <p:spPr>
          <a:xfrm>
            <a:off x="4555150" y="2136400"/>
            <a:ext cx="3191400" cy="23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What hasn’t worked?</a:t>
            </a:r>
            <a:endParaRPr b="1" u="sng"/>
          </a:p>
          <a:p>
            <a:pPr indent="-330200" lvl="0" marL="457200" rtl="0" algn="l">
              <a:spcBef>
                <a:spcPts val="0"/>
              </a:spcBef>
              <a:spcAft>
                <a:spcPts val="0"/>
              </a:spcAft>
              <a:buSzPts val="1600"/>
              <a:buChar char="●"/>
            </a:pPr>
            <a:r>
              <a:rPr lang="en"/>
              <a:t>Vocab is less personalized towards individual </a:t>
            </a:r>
            <a:r>
              <a:rPr lang="en"/>
              <a:t>learners’</a:t>
            </a:r>
            <a:r>
              <a:rPr lang="en"/>
              <a:t> interests</a:t>
            </a:r>
            <a:endParaRPr/>
          </a:p>
          <a:p>
            <a:pPr indent="-330200" lvl="0" marL="457200" rtl="0" algn="l">
              <a:spcBef>
                <a:spcPts val="0"/>
              </a:spcBef>
              <a:spcAft>
                <a:spcPts val="0"/>
              </a:spcAft>
              <a:buSzPts val="1600"/>
              <a:buChar char="●"/>
            </a:pPr>
            <a:r>
              <a:rPr lang="en"/>
              <a:t>Lack of customization and adjustment of </a:t>
            </a:r>
            <a:r>
              <a:rPr lang="en"/>
              <a:t>difficulty based on learners’ abilities</a:t>
            </a:r>
            <a:endParaRPr/>
          </a:p>
          <a:p>
            <a:pPr indent="-330200" lvl="0" marL="457200" rtl="0" algn="l">
              <a:spcBef>
                <a:spcPts val="0"/>
              </a:spcBef>
              <a:spcAft>
                <a:spcPts val="0"/>
              </a:spcAft>
              <a:buSzPts val="1600"/>
              <a:buChar char="●"/>
            </a:pPr>
            <a:r>
              <a:rPr lang="en"/>
              <a:t>Accessibility: Not accessible for those without VR headsets</a:t>
            </a:r>
            <a:endParaRPr/>
          </a:p>
          <a:p>
            <a:pPr indent="0" lvl="0" marL="457200" rtl="0" algn="l">
              <a:spcBef>
                <a:spcPts val="0"/>
              </a:spcBef>
              <a:spcAft>
                <a:spcPts val="0"/>
              </a:spcAft>
              <a:buNone/>
            </a:pPr>
            <a:r>
              <a:t/>
            </a:r>
            <a:endParaRPr/>
          </a:p>
        </p:txBody>
      </p:sp>
      <p:pic>
        <p:nvPicPr>
          <p:cNvPr id="1513" name="Google Shape;1513;p49"/>
          <p:cNvPicPr preferRelativeResize="0"/>
          <p:nvPr/>
        </p:nvPicPr>
        <p:blipFill>
          <a:blip r:embed="rId3">
            <a:alphaModFix/>
          </a:blip>
          <a:stretch>
            <a:fillRect/>
          </a:stretch>
        </p:blipFill>
        <p:spPr>
          <a:xfrm>
            <a:off x="5707850" y="767400"/>
            <a:ext cx="2704400" cy="804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32"/>
          <p:cNvSpPr txBox="1"/>
          <p:nvPr>
            <p:ph idx="4" type="subTitle"/>
          </p:nvPr>
        </p:nvSpPr>
        <p:spPr>
          <a:xfrm>
            <a:off x="720000" y="3361978"/>
            <a:ext cx="18966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Bryant</a:t>
            </a:r>
            <a:endParaRPr/>
          </a:p>
        </p:txBody>
      </p:sp>
      <p:sp>
        <p:nvSpPr>
          <p:cNvPr id="1027" name="Google Shape;1027;p3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Mora ∞</a:t>
            </a:r>
            <a:endParaRPr/>
          </a:p>
        </p:txBody>
      </p:sp>
      <p:sp>
        <p:nvSpPr>
          <p:cNvPr id="1028" name="Google Shape;1028;p32"/>
          <p:cNvSpPr txBox="1"/>
          <p:nvPr>
            <p:ph idx="2" type="subTitle"/>
          </p:nvPr>
        </p:nvSpPr>
        <p:spPr>
          <a:xfrm>
            <a:off x="720170" y="3741362"/>
            <a:ext cx="18966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a:t>
            </a:r>
            <a:endParaRPr/>
          </a:p>
          <a:p>
            <a:pPr indent="0" lvl="0" marL="0" rtl="0" algn="ctr">
              <a:spcBef>
                <a:spcPts val="0"/>
              </a:spcBef>
              <a:spcAft>
                <a:spcPts val="0"/>
              </a:spcAft>
              <a:buNone/>
            </a:pPr>
            <a:r>
              <a:rPr lang="en"/>
              <a:t>Computer Science</a:t>
            </a:r>
            <a:endParaRPr/>
          </a:p>
        </p:txBody>
      </p:sp>
      <p:sp>
        <p:nvSpPr>
          <p:cNvPr id="1029" name="Google Shape;1029;p32"/>
          <p:cNvSpPr txBox="1"/>
          <p:nvPr>
            <p:ph idx="4" type="subTitle"/>
          </p:nvPr>
        </p:nvSpPr>
        <p:spPr>
          <a:xfrm>
            <a:off x="2616600" y="3361978"/>
            <a:ext cx="18966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Candy</a:t>
            </a:r>
            <a:endParaRPr/>
          </a:p>
        </p:txBody>
      </p:sp>
      <p:sp>
        <p:nvSpPr>
          <p:cNvPr id="1030" name="Google Shape;1030;p32"/>
          <p:cNvSpPr txBox="1"/>
          <p:nvPr>
            <p:ph idx="2" type="subTitle"/>
          </p:nvPr>
        </p:nvSpPr>
        <p:spPr>
          <a:xfrm>
            <a:off x="2616595" y="3741362"/>
            <a:ext cx="18966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a:t>
            </a:r>
            <a:endParaRPr/>
          </a:p>
          <a:p>
            <a:pPr indent="0" lvl="0" marL="0" rtl="0" algn="ctr">
              <a:spcBef>
                <a:spcPts val="0"/>
              </a:spcBef>
              <a:spcAft>
                <a:spcPts val="0"/>
              </a:spcAft>
              <a:buNone/>
            </a:pPr>
            <a:r>
              <a:rPr lang="en"/>
              <a:t>Urban Studies</a:t>
            </a:r>
            <a:endParaRPr/>
          </a:p>
        </p:txBody>
      </p:sp>
      <p:sp>
        <p:nvSpPr>
          <p:cNvPr id="1031" name="Google Shape;1031;p32"/>
          <p:cNvSpPr txBox="1"/>
          <p:nvPr>
            <p:ph idx="4" type="subTitle"/>
          </p:nvPr>
        </p:nvSpPr>
        <p:spPr>
          <a:xfrm>
            <a:off x="4513200" y="3361978"/>
            <a:ext cx="18966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Lulu</a:t>
            </a:r>
            <a:endParaRPr/>
          </a:p>
        </p:txBody>
      </p:sp>
      <p:sp>
        <p:nvSpPr>
          <p:cNvPr id="1032" name="Google Shape;1032;p32"/>
          <p:cNvSpPr txBox="1"/>
          <p:nvPr>
            <p:ph idx="2" type="subTitle"/>
          </p:nvPr>
        </p:nvSpPr>
        <p:spPr>
          <a:xfrm>
            <a:off x="4513370" y="3741362"/>
            <a:ext cx="18966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a:t>
            </a:r>
            <a:endParaRPr/>
          </a:p>
          <a:p>
            <a:pPr indent="0" lvl="0" marL="0" rtl="0" algn="ctr">
              <a:spcBef>
                <a:spcPts val="0"/>
              </a:spcBef>
              <a:spcAft>
                <a:spcPts val="0"/>
              </a:spcAft>
              <a:buNone/>
            </a:pPr>
            <a:r>
              <a:rPr lang="en"/>
              <a:t>Computer Science</a:t>
            </a:r>
            <a:endParaRPr/>
          </a:p>
        </p:txBody>
      </p:sp>
      <p:sp>
        <p:nvSpPr>
          <p:cNvPr id="1033" name="Google Shape;1033;p32"/>
          <p:cNvSpPr txBox="1"/>
          <p:nvPr>
            <p:ph idx="4" type="subTitle"/>
          </p:nvPr>
        </p:nvSpPr>
        <p:spPr>
          <a:xfrm>
            <a:off x="6410150" y="3361978"/>
            <a:ext cx="1896600" cy="45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Tommy</a:t>
            </a:r>
            <a:endParaRPr/>
          </a:p>
        </p:txBody>
      </p:sp>
      <p:sp>
        <p:nvSpPr>
          <p:cNvPr id="1034" name="Google Shape;1034;p32"/>
          <p:cNvSpPr txBox="1"/>
          <p:nvPr>
            <p:ph idx="2" type="subTitle"/>
          </p:nvPr>
        </p:nvSpPr>
        <p:spPr>
          <a:xfrm>
            <a:off x="6410320" y="3741362"/>
            <a:ext cx="18966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a:t>
            </a:r>
            <a:endParaRPr/>
          </a:p>
          <a:p>
            <a:pPr indent="0" lvl="0" marL="0" rtl="0" algn="ctr">
              <a:spcBef>
                <a:spcPts val="0"/>
              </a:spcBef>
              <a:spcAft>
                <a:spcPts val="0"/>
              </a:spcAft>
              <a:buNone/>
            </a:pPr>
            <a:r>
              <a:rPr lang="en"/>
              <a:t>Undeclared</a:t>
            </a:r>
            <a:endParaRPr/>
          </a:p>
        </p:txBody>
      </p:sp>
      <p:pic>
        <p:nvPicPr>
          <p:cNvPr id="1035" name="Google Shape;1035;p32"/>
          <p:cNvPicPr preferRelativeResize="0"/>
          <p:nvPr/>
        </p:nvPicPr>
        <p:blipFill>
          <a:blip r:embed="rId3">
            <a:alphaModFix/>
          </a:blip>
          <a:stretch>
            <a:fillRect/>
          </a:stretch>
        </p:blipFill>
        <p:spPr>
          <a:xfrm>
            <a:off x="818237" y="1261625"/>
            <a:ext cx="1700125" cy="2100350"/>
          </a:xfrm>
          <a:prstGeom prst="rect">
            <a:avLst/>
          </a:prstGeom>
          <a:noFill/>
          <a:ln>
            <a:noFill/>
          </a:ln>
        </p:spPr>
      </p:pic>
      <p:pic>
        <p:nvPicPr>
          <p:cNvPr id="1036" name="Google Shape;1036;p32"/>
          <p:cNvPicPr preferRelativeResize="0"/>
          <p:nvPr/>
        </p:nvPicPr>
        <p:blipFill rotWithShape="1">
          <a:blip r:embed="rId4">
            <a:alphaModFix/>
          </a:blip>
          <a:srcRect b="10579" l="0" r="13232" t="10111"/>
          <a:stretch/>
        </p:blipFill>
        <p:spPr>
          <a:xfrm>
            <a:off x="2703238" y="1261625"/>
            <a:ext cx="1723302" cy="2100349"/>
          </a:xfrm>
          <a:prstGeom prst="rect">
            <a:avLst/>
          </a:prstGeom>
          <a:noFill/>
          <a:ln>
            <a:noFill/>
          </a:ln>
        </p:spPr>
      </p:pic>
      <p:pic>
        <p:nvPicPr>
          <p:cNvPr id="1037" name="Google Shape;1037;p32"/>
          <p:cNvPicPr preferRelativeResize="0"/>
          <p:nvPr/>
        </p:nvPicPr>
        <p:blipFill rotWithShape="1">
          <a:blip r:embed="rId5">
            <a:alphaModFix/>
          </a:blip>
          <a:srcRect b="11552" l="4533" r="25501" t="23617"/>
          <a:stretch/>
        </p:blipFill>
        <p:spPr>
          <a:xfrm>
            <a:off x="4611600" y="1261625"/>
            <a:ext cx="1700148" cy="2100352"/>
          </a:xfrm>
          <a:prstGeom prst="rect">
            <a:avLst/>
          </a:prstGeom>
          <a:noFill/>
          <a:ln>
            <a:noFill/>
          </a:ln>
        </p:spPr>
      </p:pic>
      <p:pic>
        <p:nvPicPr>
          <p:cNvPr id="1038" name="Google Shape;1038;p32"/>
          <p:cNvPicPr preferRelativeResize="0"/>
          <p:nvPr/>
        </p:nvPicPr>
        <p:blipFill rotWithShape="1">
          <a:blip r:embed="rId6">
            <a:alphaModFix/>
          </a:blip>
          <a:srcRect b="7373" l="0" r="6655" t="0"/>
          <a:stretch/>
        </p:blipFill>
        <p:spPr>
          <a:xfrm>
            <a:off x="6508550" y="1261625"/>
            <a:ext cx="1700148" cy="21003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graphicFrame>
        <p:nvGraphicFramePr>
          <p:cNvPr id="1518" name="Google Shape;1518;p50"/>
          <p:cNvGraphicFramePr/>
          <p:nvPr/>
        </p:nvGraphicFramePr>
        <p:xfrm>
          <a:off x="1199638" y="1059491"/>
          <a:ext cx="3000000" cy="3000000"/>
        </p:xfrm>
        <a:graphic>
          <a:graphicData uri="http://schemas.openxmlformats.org/drawingml/2006/table">
            <a:tbl>
              <a:tblPr>
                <a:noFill/>
                <a:tableStyleId>{BBA85374-42A7-4ADC-8401-AA2BF94C0FD3}</a:tableStyleId>
              </a:tblPr>
              <a:tblGrid>
                <a:gridCol w="1423750"/>
                <a:gridCol w="948100"/>
                <a:gridCol w="1077100"/>
                <a:gridCol w="1206075"/>
                <a:gridCol w="1189950"/>
                <a:gridCol w="899725"/>
              </a:tblGrid>
              <a:tr h="589375">
                <a:tc rowSpan="2">
                  <a:txBody>
                    <a:bodyPr/>
                    <a:lstStyle/>
                    <a:p>
                      <a:pPr indent="0" lvl="0" marL="0" rtl="0" algn="l">
                        <a:lnSpc>
                          <a:spcPct val="115000"/>
                        </a:lnSpc>
                        <a:spcBef>
                          <a:spcPts val="0"/>
                        </a:spcBef>
                        <a:spcAft>
                          <a:spcPts val="0"/>
                        </a:spcAft>
                        <a:buNone/>
                      </a:pPr>
                      <a:r>
                        <a:rPr b="1" lang="en" sz="1000">
                          <a:solidFill>
                            <a:schemeClr val="dk1"/>
                          </a:solidFill>
                          <a:latin typeface="Didact Gothic"/>
                          <a:ea typeface="Didact Gothic"/>
                          <a:cs typeface="Didact Gothic"/>
                          <a:sym typeface="Didact Gothic"/>
                        </a:rPr>
                        <a:t>Adapts to users’ skill level</a:t>
                      </a:r>
                      <a:endParaRPr b="1" sz="10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29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8950">
                <a:tc vMerge="1"/>
                <a:tc vMerge="1"/>
                <a:tc vMerge="1"/>
                <a:tc vMerge="1"/>
                <a:tc vMerge="1"/>
                <a:tc vMerge="1"/>
              </a:tr>
              <a:tr h="663425">
                <a:tc>
                  <a:txBody>
                    <a:bodyPr/>
                    <a:lstStyle/>
                    <a:p>
                      <a:pPr indent="0" lvl="0" marL="0" rtl="0" algn="l">
                        <a:lnSpc>
                          <a:spcPct val="115000"/>
                        </a:lnSpc>
                        <a:spcBef>
                          <a:spcPts val="0"/>
                        </a:spcBef>
                        <a:spcAft>
                          <a:spcPts val="0"/>
                        </a:spcAft>
                        <a:buNone/>
                      </a:pPr>
                      <a:r>
                        <a:rPr b="1" lang="en" sz="1000">
                          <a:solidFill>
                            <a:schemeClr val="dk1"/>
                          </a:solidFill>
                          <a:latin typeface="Didact Gothic"/>
                          <a:ea typeface="Didact Gothic"/>
                          <a:cs typeface="Didact Gothic"/>
                          <a:sym typeface="Didact Gothic"/>
                        </a:rPr>
                        <a:t>Fosters community</a:t>
                      </a:r>
                      <a:endParaRPr b="1" sz="10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3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9375">
                <a:tc rowSpan="2">
                  <a:txBody>
                    <a:bodyPr/>
                    <a:lstStyle/>
                    <a:p>
                      <a:pPr indent="0" lvl="0" marL="0" rtl="0" algn="l">
                        <a:lnSpc>
                          <a:spcPct val="115000"/>
                        </a:lnSpc>
                        <a:spcBef>
                          <a:spcPts val="0"/>
                        </a:spcBef>
                        <a:spcAft>
                          <a:spcPts val="0"/>
                        </a:spcAft>
                        <a:buNone/>
                      </a:pPr>
                      <a:r>
                        <a:rPr b="1" lang="en" sz="1000">
                          <a:solidFill>
                            <a:schemeClr val="dk1"/>
                          </a:solidFill>
                          <a:latin typeface="Didact Gothic"/>
                          <a:ea typeface="Didact Gothic"/>
                          <a:cs typeface="Didact Gothic"/>
                          <a:sym typeface="Didact Gothic"/>
                        </a:rPr>
                        <a:t>Lessons with cultural, linguistic, social context</a:t>
                      </a:r>
                      <a:endParaRPr b="1" sz="10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3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58100">
                <a:tc vMerge="1"/>
                <a:tc vMerge="1"/>
                <a:tc vMerge="1"/>
                <a:tc vMerge="1"/>
                <a:tc vMerge="1"/>
                <a:tc vMerge="1"/>
              </a:tr>
              <a:tr h="663425">
                <a:tc>
                  <a:txBody>
                    <a:bodyPr/>
                    <a:lstStyle/>
                    <a:p>
                      <a:pPr indent="0" lvl="0" marL="0" rtl="0" algn="l">
                        <a:lnSpc>
                          <a:spcPct val="115000"/>
                        </a:lnSpc>
                        <a:spcBef>
                          <a:spcPts val="0"/>
                        </a:spcBef>
                        <a:spcAft>
                          <a:spcPts val="0"/>
                        </a:spcAft>
                        <a:buNone/>
                      </a:pPr>
                      <a:r>
                        <a:rPr b="1" lang="en" sz="1000">
                          <a:solidFill>
                            <a:schemeClr val="dk1"/>
                          </a:solidFill>
                          <a:latin typeface="Didact Gothic"/>
                          <a:ea typeface="Didact Gothic"/>
                          <a:cs typeface="Didact Gothic"/>
                          <a:sym typeface="Didact Gothic"/>
                        </a:rPr>
                        <a:t>Customizable interactions (areas of focus)</a:t>
                      </a:r>
                      <a:endParaRPr b="1" sz="10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3425">
                <a:tc>
                  <a:txBody>
                    <a:bodyPr/>
                    <a:lstStyle/>
                    <a:p>
                      <a:pPr indent="0" lvl="0" marL="0" rtl="0" algn="l">
                        <a:lnSpc>
                          <a:spcPct val="115000"/>
                        </a:lnSpc>
                        <a:spcBef>
                          <a:spcPts val="0"/>
                        </a:spcBef>
                        <a:spcAft>
                          <a:spcPts val="0"/>
                        </a:spcAft>
                        <a:buNone/>
                      </a:pPr>
                      <a:r>
                        <a:rPr b="1" lang="en" sz="1000">
                          <a:solidFill>
                            <a:schemeClr val="dk1"/>
                          </a:solidFill>
                          <a:latin typeface="Didact Gothic"/>
                          <a:ea typeface="Didact Gothic"/>
                          <a:cs typeface="Didact Gothic"/>
                          <a:sym typeface="Didact Gothic"/>
                        </a:rPr>
                        <a:t>Enjoyable, seamless learning </a:t>
                      </a:r>
                      <a:r>
                        <a:rPr b="1" lang="en" sz="1000">
                          <a:solidFill>
                            <a:schemeClr val="dk1"/>
                          </a:solidFill>
                          <a:latin typeface="Didact Gothic"/>
                          <a:ea typeface="Didact Gothic"/>
                          <a:cs typeface="Didact Gothic"/>
                          <a:sym typeface="Didact Gothic"/>
                        </a:rPr>
                        <a:t>experience (effort, UI, UX)</a:t>
                      </a:r>
                      <a:endParaRPr b="1" sz="10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3200">
                        <a:solidFill>
                          <a:schemeClr val="dk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Roboto"/>
                          <a:ea typeface="Roboto"/>
                          <a:cs typeface="Roboto"/>
                          <a:sym typeface="Roboto"/>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3100">
                          <a:solidFill>
                            <a:schemeClr val="dk1"/>
                          </a:solidFill>
                          <a:latin typeface="Roboto"/>
                          <a:ea typeface="Roboto"/>
                          <a:cs typeface="Roboto"/>
                          <a:sym typeface="Roboto"/>
                        </a:rPr>
                        <a:t>✅</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519" name="Google Shape;1519;p50"/>
          <p:cNvPicPr preferRelativeResize="0"/>
          <p:nvPr/>
        </p:nvPicPr>
        <p:blipFill rotWithShape="1">
          <a:blip r:embed="rId3">
            <a:alphaModFix/>
          </a:blip>
          <a:srcRect b="28983" l="0" r="0" t="19232"/>
          <a:stretch/>
        </p:blipFill>
        <p:spPr>
          <a:xfrm>
            <a:off x="2561450" y="492750"/>
            <a:ext cx="1010050" cy="523050"/>
          </a:xfrm>
          <a:prstGeom prst="rect">
            <a:avLst/>
          </a:prstGeom>
          <a:noFill/>
          <a:ln>
            <a:noFill/>
          </a:ln>
        </p:spPr>
      </p:pic>
      <p:pic>
        <p:nvPicPr>
          <p:cNvPr id="1520" name="Google Shape;1520;p50"/>
          <p:cNvPicPr preferRelativeResize="0"/>
          <p:nvPr/>
        </p:nvPicPr>
        <p:blipFill>
          <a:blip r:embed="rId4">
            <a:alphaModFix/>
          </a:blip>
          <a:stretch>
            <a:fillRect/>
          </a:stretch>
        </p:blipFill>
        <p:spPr>
          <a:xfrm>
            <a:off x="3758288" y="456063"/>
            <a:ext cx="683800" cy="683800"/>
          </a:xfrm>
          <a:prstGeom prst="rect">
            <a:avLst/>
          </a:prstGeom>
          <a:noFill/>
          <a:ln>
            <a:noFill/>
          </a:ln>
        </p:spPr>
      </p:pic>
      <p:pic>
        <p:nvPicPr>
          <p:cNvPr id="1521" name="Google Shape;1521;p50"/>
          <p:cNvPicPr preferRelativeResize="0"/>
          <p:nvPr/>
        </p:nvPicPr>
        <p:blipFill>
          <a:blip r:embed="rId5">
            <a:alphaModFix/>
          </a:blip>
          <a:stretch>
            <a:fillRect/>
          </a:stretch>
        </p:blipFill>
        <p:spPr>
          <a:xfrm>
            <a:off x="4880275" y="521250"/>
            <a:ext cx="747975" cy="466039"/>
          </a:xfrm>
          <a:prstGeom prst="rect">
            <a:avLst/>
          </a:prstGeom>
          <a:noFill/>
          <a:ln>
            <a:noFill/>
          </a:ln>
        </p:spPr>
      </p:pic>
      <p:pic>
        <p:nvPicPr>
          <p:cNvPr id="1522" name="Google Shape;1522;p50"/>
          <p:cNvPicPr preferRelativeResize="0"/>
          <p:nvPr/>
        </p:nvPicPr>
        <p:blipFill>
          <a:blip r:embed="rId6">
            <a:alphaModFix/>
          </a:blip>
          <a:stretch>
            <a:fillRect/>
          </a:stretch>
        </p:blipFill>
        <p:spPr>
          <a:xfrm>
            <a:off x="6001700" y="670291"/>
            <a:ext cx="839475" cy="255352"/>
          </a:xfrm>
          <a:prstGeom prst="rect">
            <a:avLst/>
          </a:prstGeom>
          <a:noFill/>
          <a:ln>
            <a:noFill/>
          </a:ln>
        </p:spPr>
      </p:pic>
      <p:pic>
        <p:nvPicPr>
          <p:cNvPr id="1523" name="Google Shape;1523;p50"/>
          <p:cNvPicPr preferRelativeResize="0"/>
          <p:nvPr/>
        </p:nvPicPr>
        <p:blipFill>
          <a:blip r:embed="rId7">
            <a:alphaModFix/>
          </a:blip>
          <a:stretch>
            <a:fillRect/>
          </a:stretch>
        </p:blipFill>
        <p:spPr>
          <a:xfrm>
            <a:off x="7044624" y="655837"/>
            <a:ext cx="955474" cy="2842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grpSp>
        <p:nvGrpSpPr>
          <p:cNvPr id="1528" name="Google Shape;1528;p51"/>
          <p:cNvGrpSpPr/>
          <p:nvPr/>
        </p:nvGrpSpPr>
        <p:grpSpPr>
          <a:xfrm>
            <a:off x="851700" y="48259"/>
            <a:ext cx="7440600" cy="4517663"/>
            <a:chOff x="851700" y="48259"/>
            <a:chExt cx="7440600" cy="4517663"/>
          </a:xfrm>
        </p:grpSpPr>
        <p:grpSp>
          <p:nvGrpSpPr>
            <p:cNvPr id="1529" name="Google Shape;1529;p51"/>
            <p:cNvGrpSpPr/>
            <p:nvPr/>
          </p:nvGrpSpPr>
          <p:grpSpPr>
            <a:xfrm>
              <a:off x="851700" y="48259"/>
              <a:ext cx="7440600" cy="4517663"/>
              <a:chOff x="851700" y="48259"/>
              <a:chExt cx="7440600" cy="4517663"/>
            </a:xfrm>
          </p:grpSpPr>
          <p:grpSp>
            <p:nvGrpSpPr>
              <p:cNvPr id="1530" name="Google Shape;1530;p51"/>
              <p:cNvGrpSpPr/>
              <p:nvPr/>
            </p:nvGrpSpPr>
            <p:grpSpPr>
              <a:xfrm>
                <a:off x="851700" y="48259"/>
                <a:ext cx="7440600" cy="4517663"/>
                <a:chOff x="521" y="158"/>
                <a:chExt cx="6638" cy="4031"/>
              </a:xfrm>
            </p:grpSpPr>
            <p:sp>
              <p:nvSpPr>
                <p:cNvPr id="1531" name="Google Shape;1531;p51"/>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51"/>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51"/>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51"/>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51"/>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36" name="Google Shape;1536;p51"/>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537" name="Google Shape;1537;p51"/>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38" name="Google Shape;1538;p51"/>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539" name="Google Shape;1539;p51"/>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40" name="Google Shape;1540;p51"/>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541" name="Google Shape;1541;p51"/>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42" name="Google Shape;1542;p51"/>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543" name="Google Shape;1543;p51"/>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44" name="Google Shape;1544;p51"/>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545" name="Google Shape;1545;p51"/>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46" name="Google Shape;1546;p51"/>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547" name="Google Shape;1547;p51"/>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48" name="Google Shape;1548;p51"/>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549" name="Google Shape;1549;p51"/>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50" name="Google Shape;1550;p51"/>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551" name="Google Shape;1551;p51"/>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52" name="Google Shape;1552;p51"/>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553" name="Google Shape;1553;p51"/>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54" name="Google Shape;1554;p51"/>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1555" name="Google Shape;1555;p51"/>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556" name="Google Shape;1556;p51"/>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51"/>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558" name="Google Shape;1558;p51"/>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559" name="Google Shape;1559;p51"/>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1560" name="Google Shape;1560;p51"/>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51"/>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51"/>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51"/>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51"/>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51"/>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6" name="Google Shape;1566;p51"/>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51"/>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51"/>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51"/>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51"/>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51"/>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51"/>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51"/>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51"/>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51"/>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51"/>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51"/>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8" name="Google Shape;1578;p51"/>
              <p:cNvGrpSpPr/>
              <p:nvPr/>
            </p:nvGrpSpPr>
            <p:grpSpPr>
              <a:xfrm>
                <a:off x="3099200" y="777500"/>
                <a:ext cx="3103688" cy="79800"/>
                <a:chOff x="3099200" y="777500"/>
                <a:chExt cx="3103688" cy="79800"/>
              </a:xfrm>
            </p:grpSpPr>
            <p:sp>
              <p:nvSpPr>
                <p:cNvPr id="1579" name="Google Shape;1579;p51"/>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80" name="Google Shape;1580;p51"/>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581" name="Google Shape;1581;p51"/>
            <p:cNvGrpSpPr/>
            <p:nvPr/>
          </p:nvGrpSpPr>
          <p:grpSpPr>
            <a:xfrm>
              <a:off x="5010805" y="4302840"/>
              <a:ext cx="165525" cy="165585"/>
              <a:chOff x="-32750" y="2358800"/>
              <a:chExt cx="600600" cy="600600"/>
            </a:xfrm>
          </p:grpSpPr>
          <p:grpSp>
            <p:nvGrpSpPr>
              <p:cNvPr id="1582" name="Google Shape;1582;p51"/>
              <p:cNvGrpSpPr/>
              <p:nvPr/>
            </p:nvGrpSpPr>
            <p:grpSpPr>
              <a:xfrm>
                <a:off x="-32750" y="2358800"/>
                <a:ext cx="600600" cy="600600"/>
                <a:chOff x="-32750" y="2358800"/>
                <a:chExt cx="600600" cy="600600"/>
              </a:xfrm>
            </p:grpSpPr>
            <p:sp>
              <p:nvSpPr>
                <p:cNvPr id="1583" name="Google Shape;1583;p51"/>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84" name="Google Shape;1584;p51"/>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585" name="Google Shape;1585;p51"/>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586" name="Google Shape;1586;p51"/>
            <p:cNvGrpSpPr/>
            <p:nvPr/>
          </p:nvGrpSpPr>
          <p:grpSpPr>
            <a:xfrm>
              <a:off x="4115330" y="4301311"/>
              <a:ext cx="165525" cy="168677"/>
              <a:chOff x="-32750" y="3213700"/>
              <a:chExt cx="600600" cy="611812"/>
            </a:xfrm>
          </p:grpSpPr>
          <p:grpSp>
            <p:nvGrpSpPr>
              <p:cNvPr id="1587" name="Google Shape;1587;p51"/>
              <p:cNvGrpSpPr/>
              <p:nvPr/>
            </p:nvGrpSpPr>
            <p:grpSpPr>
              <a:xfrm>
                <a:off x="-32750" y="3213700"/>
                <a:ext cx="600600" cy="600600"/>
                <a:chOff x="-32750" y="2358800"/>
                <a:chExt cx="600600" cy="600600"/>
              </a:xfrm>
            </p:grpSpPr>
            <p:sp>
              <p:nvSpPr>
                <p:cNvPr id="1588" name="Google Shape;1588;p51"/>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89" name="Google Shape;1589;p51"/>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590" name="Google Shape;1590;p51"/>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sp>
        <p:nvSpPr>
          <p:cNvPr id="1591" name="Google Shape;1591;p51"/>
          <p:cNvSpPr txBox="1"/>
          <p:nvPr>
            <p:ph type="title"/>
          </p:nvPr>
        </p:nvSpPr>
        <p:spPr>
          <a:xfrm>
            <a:off x="1430400" y="1283188"/>
            <a:ext cx="6283200" cy="2047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900">
                <a:solidFill>
                  <a:srgbClr val="000000"/>
                </a:solidFill>
              </a:rPr>
              <a:t>Mora offers a solution that fills niches that many of our competitors fail to address! Community, customizability, ease of access, social and linguistic context, and enjoyability are all crucial aspects of language learning that Mora emphasizes.</a:t>
            </a:r>
            <a:endParaRPr sz="3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grpSp>
        <p:nvGrpSpPr>
          <p:cNvPr id="1596" name="Google Shape;1596;p52"/>
          <p:cNvGrpSpPr/>
          <p:nvPr/>
        </p:nvGrpSpPr>
        <p:grpSpPr>
          <a:xfrm>
            <a:off x="851700" y="48259"/>
            <a:ext cx="7440600" cy="4517663"/>
            <a:chOff x="851700" y="48259"/>
            <a:chExt cx="7440600" cy="4517663"/>
          </a:xfrm>
        </p:grpSpPr>
        <p:grpSp>
          <p:nvGrpSpPr>
            <p:cNvPr id="1597" name="Google Shape;1597;p52"/>
            <p:cNvGrpSpPr/>
            <p:nvPr/>
          </p:nvGrpSpPr>
          <p:grpSpPr>
            <a:xfrm>
              <a:off x="851700" y="48259"/>
              <a:ext cx="7440600" cy="4517663"/>
              <a:chOff x="851700" y="48259"/>
              <a:chExt cx="7440600" cy="4517663"/>
            </a:xfrm>
          </p:grpSpPr>
          <p:grpSp>
            <p:nvGrpSpPr>
              <p:cNvPr id="1598" name="Google Shape;1598;p52"/>
              <p:cNvGrpSpPr/>
              <p:nvPr/>
            </p:nvGrpSpPr>
            <p:grpSpPr>
              <a:xfrm>
                <a:off x="851700" y="48259"/>
                <a:ext cx="7440600" cy="4517663"/>
                <a:chOff x="521" y="158"/>
                <a:chExt cx="6638" cy="4031"/>
              </a:xfrm>
            </p:grpSpPr>
            <p:sp>
              <p:nvSpPr>
                <p:cNvPr id="1599" name="Google Shape;1599;p52"/>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52"/>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52"/>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52"/>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52"/>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04" name="Google Shape;1604;p52"/>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605" name="Google Shape;1605;p52"/>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06" name="Google Shape;1606;p52"/>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607" name="Google Shape;1607;p52"/>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08" name="Google Shape;1608;p52"/>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609" name="Google Shape;1609;p52"/>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10" name="Google Shape;1610;p52"/>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611" name="Google Shape;1611;p52"/>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12" name="Google Shape;1612;p52"/>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613" name="Google Shape;1613;p52"/>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14" name="Google Shape;1614;p52"/>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615" name="Google Shape;1615;p52"/>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16" name="Google Shape;1616;p52"/>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617" name="Google Shape;1617;p52"/>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18" name="Google Shape;1618;p52"/>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619" name="Google Shape;1619;p52"/>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20" name="Google Shape;1620;p52"/>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621" name="Google Shape;1621;p52"/>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22" name="Google Shape;1622;p52"/>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1623" name="Google Shape;1623;p52"/>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624" name="Google Shape;1624;p52"/>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52"/>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626" name="Google Shape;1626;p52"/>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627" name="Google Shape;1627;p52"/>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1628" name="Google Shape;1628;p52"/>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52"/>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52"/>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52"/>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52"/>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52"/>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52"/>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52"/>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52"/>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52"/>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8" name="Google Shape;1638;p52"/>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52"/>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52"/>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52"/>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52"/>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52"/>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52"/>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52"/>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6" name="Google Shape;1646;p52"/>
              <p:cNvGrpSpPr/>
              <p:nvPr/>
            </p:nvGrpSpPr>
            <p:grpSpPr>
              <a:xfrm>
                <a:off x="3099200" y="777500"/>
                <a:ext cx="3103688" cy="79800"/>
                <a:chOff x="3099200" y="777500"/>
                <a:chExt cx="3103688" cy="79800"/>
              </a:xfrm>
            </p:grpSpPr>
            <p:sp>
              <p:nvSpPr>
                <p:cNvPr id="1647" name="Google Shape;1647;p52"/>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648" name="Google Shape;1648;p52"/>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649" name="Google Shape;1649;p52"/>
            <p:cNvGrpSpPr/>
            <p:nvPr/>
          </p:nvGrpSpPr>
          <p:grpSpPr>
            <a:xfrm>
              <a:off x="5010805" y="4302840"/>
              <a:ext cx="165525" cy="165585"/>
              <a:chOff x="-32750" y="2358800"/>
              <a:chExt cx="600600" cy="600600"/>
            </a:xfrm>
          </p:grpSpPr>
          <p:grpSp>
            <p:nvGrpSpPr>
              <p:cNvPr id="1650" name="Google Shape;1650;p52"/>
              <p:cNvGrpSpPr/>
              <p:nvPr/>
            </p:nvGrpSpPr>
            <p:grpSpPr>
              <a:xfrm>
                <a:off x="-32750" y="2358800"/>
                <a:ext cx="600600" cy="600600"/>
                <a:chOff x="-32750" y="2358800"/>
                <a:chExt cx="600600" cy="600600"/>
              </a:xfrm>
            </p:grpSpPr>
            <p:sp>
              <p:nvSpPr>
                <p:cNvPr id="1651" name="Google Shape;1651;p52"/>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652" name="Google Shape;1652;p52"/>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653" name="Google Shape;1653;p52"/>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654" name="Google Shape;1654;p52"/>
            <p:cNvGrpSpPr/>
            <p:nvPr/>
          </p:nvGrpSpPr>
          <p:grpSpPr>
            <a:xfrm>
              <a:off x="4115330" y="4301311"/>
              <a:ext cx="165525" cy="168677"/>
              <a:chOff x="-32750" y="3213700"/>
              <a:chExt cx="600600" cy="611812"/>
            </a:xfrm>
          </p:grpSpPr>
          <p:grpSp>
            <p:nvGrpSpPr>
              <p:cNvPr id="1655" name="Google Shape;1655;p52"/>
              <p:cNvGrpSpPr/>
              <p:nvPr/>
            </p:nvGrpSpPr>
            <p:grpSpPr>
              <a:xfrm>
                <a:off x="-32750" y="3213700"/>
                <a:ext cx="600600" cy="600600"/>
                <a:chOff x="-32750" y="2358800"/>
                <a:chExt cx="600600" cy="600600"/>
              </a:xfrm>
            </p:grpSpPr>
            <p:sp>
              <p:nvSpPr>
                <p:cNvPr id="1656" name="Google Shape;1656;p52"/>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657" name="Google Shape;1657;p52"/>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658" name="Google Shape;1658;p52"/>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sp>
        <p:nvSpPr>
          <p:cNvPr id="1659" name="Google Shape;1659;p52"/>
          <p:cNvSpPr txBox="1"/>
          <p:nvPr>
            <p:ph type="title"/>
          </p:nvPr>
        </p:nvSpPr>
        <p:spPr>
          <a:xfrm>
            <a:off x="1430400" y="1979925"/>
            <a:ext cx="6283200" cy="142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Tasks</a:t>
            </a:r>
            <a:endParaRPr/>
          </a:p>
        </p:txBody>
      </p:sp>
      <p:sp>
        <p:nvSpPr>
          <p:cNvPr id="1660" name="Google Shape;1660;p52"/>
          <p:cNvSpPr txBox="1"/>
          <p:nvPr>
            <p:ph idx="2" type="title"/>
          </p:nvPr>
        </p:nvSpPr>
        <p:spPr>
          <a:xfrm>
            <a:off x="3745950" y="1064025"/>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661" name="Google Shape;1661;p52"/>
          <p:cNvSpPr txBox="1"/>
          <p:nvPr>
            <p:ph idx="1" type="subTitle"/>
          </p:nvPr>
        </p:nvSpPr>
        <p:spPr>
          <a:xfrm>
            <a:off x="1430400" y="3464225"/>
            <a:ext cx="6283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are our competitors?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53"/>
          <p:cNvSpPr txBox="1"/>
          <p:nvPr>
            <p:ph type="title"/>
          </p:nvPr>
        </p:nvSpPr>
        <p:spPr>
          <a:xfrm>
            <a:off x="581950" y="521225"/>
            <a:ext cx="786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 Task #1</a:t>
            </a:r>
            <a:endParaRPr/>
          </a:p>
        </p:txBody>
      </p:sp>
      <p:sp>
        <p:nvSpPr>
          <p:cNvPr id="1667" name="Google Shape;1667;p53"/>
          <p:cNvSpPr txBox="1"/>
          <p:nvPr>
            <p:ph idx="1" type="subTitle"/>
          </p:nvPr>
        </p:nvSpPr>
        <p:spPr>
          <a:xfrm>
            <a:off x="4645887" y="1325125"/>
            <a:ext cx="3598800" cy="18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task is simple because it is the most routine task that users of our product will perform. We expect </a:t>
            </a:r>
            <a:r>
              <a:rPr lang="en"/>
              <a:t>every</a:t>
            </a:r>
            <a:r>
              <a:rPr lang="en"/>
              <a:t> user of our product to do this.]</a:t>
            </a:r>
            <a:endParaRPr/>
          </a:p>
        </p:txBody>
      </p:sp>
      <p:sp>
        <p:nvSpPr>
          <p:cNvPr id="1668" name="Google Shape;1668;p53"/>
          <p:cNvSpPr txBox="1"/>
          <p:nvPr>
            <p:ph idx="2" type="subTitle"/>
          </p:nvPr>
        </p:nvSpPr>
        <p:spPr>
          <a:xfrm>
            <a:off x="761300" y="1421750"/>
            <a:ext cx="3598800" cy="218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BIZ UDPGothic"/>
                <a:ea typeface="BIZ UDPGothic"/>
                <a:cs typeface="BIZ UDPGothic"/>
                <a:sym typeface="BIZ UDPGothic"/>
              </a:rPr>
              <a:t>Engage with entertainment of choice and learn from the interactive lesson.</a:t>
            </a:r>
            <a:endParaRPr b="1">
              <a:latin typeface="BIZ UDPGothic"/>
              <a:ea typeface="BIZ UDPGothic"/>
              <a:cs typeface="BIZ UDPGothic"/>
              <a:sym typeface="BIZ UDPGothic"/>
            </a:endParaRPr>
          </a:p>
          <a:p>
            <a:pPr indent="0" lvl="0" marL="0" rtl="0" algn="l">
              <a:spcBef>
                <a:spcPts val="0"/>
              </a:spcBef>
              <a:spcAft>
                <a:spcPts val="0"/>
              </a:spcAft>
              <a:buNone/>
            </a:pPr>
            <a:r>
              <a:t/>
            </a:r>
            <a:endParaRPr b="1">
              <a:latin typeface="BIZ UDPGothic"/>
              <a:ea typeface="BIZ UDPGothic"/>
              <a:cs typeface="BIZ UDPGothic"/>
              <a:sym typeface="BIZ UDPGothic"/>
            </a:endParaRPr>
          </a:p>
          <a:p>
            <a:pPr indent="0" lvl="0" marL="0" rtl="0" algn="l">
              <a:spcBef>
                <a:spcPts val="0"/>
              </a:spcBef>
              <a:spcAft>
                <a:spcPts val="0"/>
              </a:spcAft>
              <a:buNone/>
            </a:pPr>
            <a:r>
              <a:rPr lang="en" sz="1800">
                <a:solidFill>
                  <a:srgbClr val="1D1C1D"/>
                </a:solidFill>
                <a:highlight>
                  <a:srgbClr val="F8F8F8"/>
                </a:highlight>
                <a:latin typeface="Arial"/>
                <a:ea typeface="Arial"/>
                <a:cs typeface="Arial"/>
                <a:sym typeface="Arial"/>
              </a:rPr>
              <a:t>Nora wants to work on her Mandarin but was planning on watching TV tonight, so she begins an interactive lesson to practice grammar and learn vocab while watching the show.</a:t>
            </a:r>
            <a:endParaRPr sz="180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54"/>
          <p:cNvSpPr txBox="1"/>
          <p:nvPr>
            <p:ph type="title"/>
          </p:nvPr>
        </p:nvSpPr>
        <p:spPr>
          <a:xfrm>
            <a:off x="581950" y="521225"/>
            <a:ext cx="786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Moderate Task #1</a:t>
            </a:r>
            <a:endParaRPr/>
          </a:p>
        </p:txBody>
      </p:sp>
      <p:sp>
        <p:nvSpPr>
          <p:cNvPr id="1674" name="Google Shape;1674;p54"/>
          <p:cNvSpPr txBox="1"/>
          <p:nvPr>
            <p:ph idx="1" type="subTitle"/>
          </p:nvPr>
        </p:nvSpPr>
        <p:spPr>
          <a:xfrm>
            <a:off x="4645874" y="1325125"/>
            <a:ext cx="3802500" cy="18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task is moderate because …</a:t>
            </a:r>
            <a:endParaRPr/>
          </a:p>
          <a:p>
            <a:pPr indent="-317500" lvl="0" marL="457200" rtl="0" algn="l">
              <a:spcBef>
                <a:spcPts val="0"/>
              </a:spcBef>
              <a:spcAft>
                <a:spcPts val="0"/>
              </a:spcAft>
              <a:buSzPts val="1400"/>
              <a:buAutoNum type="arabicPeriod"/>
            </a:pPr>
            <a:r>
              <a:rPr lang="en"/>
              <a:t>It is likely performed by a smaller share of our users — we can imagine a user who wants to learn through TV but isn’t interested in these communities</a:t>
            </a:r>
            <a:endParaRPr/>
          </a:p>
          <a:p>
            <a:pPr indent="-317500" lvl="0" marL="457200" rtl="0" algn="l">
              <a:spcBef>
                <a:spcPts val="0"/>
              </a:spcBef>
              <a:spcAft>
                <a:spcPts val="0"/>
              </a:spcAft>
              <a:buSzPts val="1400"/>
              <a:buAutoNum type="arabicPeriod"/>
            </a:pPr>
            <a:r>
              <a:rPr lang="en"/>
              <a:t>By users who do use it, it is probably used when something instigates it rather than by default when using the platform.</a:t>
            </a:r>
            <a:endParaRPr/>
          </a:p>
          <a:p>
            <a:pPr indent="0" lvl="0" marL="0" rtl="0" algn="l">
              <a:spcBef>
                <a:spcPts val="0"/>
              </a:spcBef>
              <a:spcAft>
                <a:spcPts val="0"/>
              </a:spcAft>
              <a:buNone/>
            </a:pPr>
            <a:r>
              <a:rPr lang="en"/>
              <a:t>However, we still imagine most users engaging.]</a:t>
            </a:r>
            <a:endParaRPr/>
          </a:p>
        </p:txBody>
      </p:sp>
      <p:sp>
        <p:nvSpPr>
          <p:cNvPr id="1675" name="Google Shape;1675;p54"/>
          <p:cNvSpPr txBox="1"/>
          <p:nvPr>
            <p:ph idx="2" type="subTitle"/>
          </p:nvPr>
        </p:nvSpPr>
        <p:spPr>
          <a:xfrm>
            <a:off x="761300" y="1325125"/>
            <a:ext cx="3598800" cy="21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D1C1D"/>
                </a:solidFill>
                <a:highlight>
                  <a:srgbClr val="F8F8F8"/>
                </a:highlight>
                <a:latin typeface="BIZ UDPGothic"/>
                <a:ea typeface="BIZ UDPGothic"/>
                <a:cs typeface="BIZ UDPGothic"/>
                <a:sym typeface="BIZ UDPGothic"/>
              </a:rPr>
              <a:t>Chat with other people learning through the same media.</a:t>
            </a:r>
            <a:endParaRPr b="1">
              <a:solidFill>
                <a:srgbClr val="1D1C1D"/>
              </a:solidFill>
              <a:highlight>
                <a:srgbClr val="F8F8F8"/>
              </a:highlight>
              <a:latin typeface="BIZ UDPGothic"/>
              <a:ea typeface="BIZ UDPGothic"/>
              <a:cs typeface="BIZ UDPGothic"/>
              <a:sym typeface="BIZ UDPGothic"/>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a:latin typeface="BIZ UDPGothic"/>
              <a:ea typeface="BIZ UDPGothic"/>
              <a:cs typeface="BIZ UDPGothic"/>
              <a:sym typeface="BIZ UDPGothic"/>
            </a:endParaRPr>
          </a:p>
          <a:p>
            <a:pPr indent="0" lvl="0" marL="0" rtl="0" algn="l">
              <a:spcBef>
                <a:spcPts val="0"/>
              </a:spcBef>
              <a:spcAft>
                <a:spcPts val="0"/>
              </a:spcAft>
              <a:buNone/>
            </a:pPr>
            <a:r>
              <a:rPr lang="en" sz="1800">
                <a:solidFill>
                  <a:srgbClr val="1D1C1D"/>
                </a:solidFill>
                <a:highlight>
                  <a:srgbClr val="F8F8F8"/>
                </a:highlight>
              </a:rPr>
              <a:t>Anna has been watching Grey’s Anatomy with Spanish lessons and doesn’t understand how a slang term was used. She reaches out to the GreysWatchers community to see if anyone has ideas.</a:t>
            </a:r>
            <a:endParaRPr sz="1800">
              <a:solidFill>
                <a:srgbClr val="1D1C1D"/>
              </a:solidFill>
              <a:highlight>
                <a:srgbClr val="F8F8F8"/>
              </a:highlight>
            </a:endParaRPr>
          </a:p>
          <a:p>
            <a:pPr indent="0" lvl="0" marL="0" rtl="0" algn="l">
              <a:spcBef>
                <a:spcPts val="0"/>
              </a:spcBef>
              <a:spcAft>
                <a:spcPts val="0"/>
              </a:spcAft>
              <a:buNone/>
            </a:pPr>
            <a:r>
              <a:t/>
            </a:r>
            <a:endParaRPr sz="1800">
              <a:solidFill>
                <a:srgbClr val="1D1C1D"/>
              </a:solidFill>
              <a:highlight>
                <a:srgbClr val="F8F8F8"/>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55"/>
          <p:cNvSpPr txBox="1"/>
          <p:nvPr>
            <p:ph type="title"/>
          </p:nvPr>
        </p:nvSpPr>
        <p:spPr>
          <a:xfrm>
            <a:off x="581950" y="521225"/>
            <a:ext cx="786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Moderate Task #2</a:t>
            </a:r>
            <a:endParaRPr/>
          </a:p>
        </p:txBody>
      </p:sp>
      <p:sp>
        <p:nvSpPr>
          <p:cNvPr id="1681" name="Google Shape;1681;p55"/>
          <p:cNvSpPr txBox="1"/>
          <p:nvPr>
            <p:ph idx="1" type="subTitle"/>
          </p:nvPr>
        </p:nvSpPr>
        <p:spPr>
          <a:xfrm>
            <a:off x="4645874" y="1325125"/>
            <a:ext cx="3802500" cy="18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task is moderate because … it is performed, not regularly, but when prompted by specific </a:t>
            </a:r>
            <a:r>
              <a:rPr lang="en"/>
              <a:t>conditions</a:t>
            </a:r>
            <a:r>
              <a:rPr lang="en"/>
              <a:t>. It also requires a little more investment from the user to seek it out, so it use performed by fewer users. But, because of people’s familiarity with this format for language content, we expect decent user engagement.]</a:t>
            </a:r>
            <a:endParaRPr/>
          </a:p>
        </p:txBody>
      </p:sp>
      <p:sp>
        <p:nvSpPr>
          <p:cNvPr id="1682" name="Google Shape;1682;p55"/>
          <p:cNvSpPr txBox="1"/>
          <p:nvPr>
            <p:ph idx="2" type="subTitle"/>
          </p:nvPr>
        </p:nvSpPr>
        <p:spPr>
          <a:xfrm>
            <a:off x="761300" y="1325125"/>
            <a:ext cx="3802500" cy="21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D1C1D"/>
                </a:solidFill>
                <a:highlight>
                  <a:srgbClr val="F8F8F8"/>
                </a:highlight>
                <a:latin typeface="BIZ UDPGothic"/>
                <a:ea typeface="BIZ UDPGothic"/>
                <a:cs typeface="BIZ UDPGothic"/>
                <a:sym typeface="BIZ UDPGothic"/>
              </a:rPr>
              <a:t>Review previously seen material through in-app practice.</a:t>
            </a:r>
            <a:endParaRPr b="1">
              <a:solidFill>
                <a:srgbClr val="1D1C1D"/>
              </a:solidFill>
              <a:highlight>
                <a:srgbClr val="F8F8F8"/>
              </a:highlight>
              <a:latin typeface="BIZ UDPGothic"/>
              <a:ea typeface="BIZ UDPGothic"/>
              <a:cs typeface="BIZ UDPGothic"/>
              <a:sym typeface="BIZ UDPGothic"/>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a:latin typeface="BIZ UDPGothic"/>
              <a:ea typeface="BIZ UDPGothic"/>
              <a:cs typeface="BIZ UDPGothic"/>
              <a:sym typeface="BIZ UDPGothic"/>
            </a:endParaRPr>
          </a:p>
          <a:p>
            <a:pPr indent="0" lvl="0" marL="0" rtl="0" algn="l">
              <a:spcBef>
                <a:spcPts val="0"/>
              </a:spcBef>
              <a:spcAft>
                <a:spcPts val="0"/>
              </a:spcAft>
              <a:buNone/>
            </a:pPr>
            <a:r>
              <a:rPr lang="en" sz="1800">
                <a:solidFill>
                  <a:srgbClr val="1D1C1D"/>
                </a:solidFill>
                <a:highlight>
                  <a:srgbClr val="F8F8F8"/>
                </a:highlight>
              </a:rPr>
              <a:t>Rebecca has been watching Nobody Wants This, but she got a lot of the real-time lessons incorrect. The next day, she reviews the vocab and grammar structures in the episode she watched through curated practice material.</a:t>
            </a:r>
            <a:endParaRPr sz="1800">
              <a:solidFill>
                <a:srgbClr val="1D1C1D"/>
              </a:solidFill>
              <a:highlight>
                <a:srgbClr val="F8F8F8"/>
              </a:highlight>
            </a:endParaRPr>
          </a:p>
          <a:p>
            <a:pPr indent="-228600" lvl="0" marL="457200" rtl="0" algn="l">
              <a:spcBef>
                <a:spcPts val="0"/>
              </a:spcBef>
              <a:spcAft>
                <a:spcPts val="0"/>
              </a:spcAft>
              <a:buClr>
                <a:srgbClr val="1D1C1D"/>
              </a:buClr>
              <a:buSzPts val="1150"/>
              <a:buFont typeface="Arial"/>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sz="1800">
              <a:solidFill>
                <a:srgbClr val="1D1C1D"/>
              </a:solidFill>
              <a:highlight>
                <a:srgbClr val="F8F8F8"/>
              </a:highlight>
            </a:endParaRPr>
          </a:p>
          <a:p>
            <a:pPr indent="0" lvl="0" marL="0" rtl="0" algn="l">
              <a:spcBef>
                <a:spcPts val="0"/>
              </a:spcBef>
              <a:spcAft>
                <a:spcPts val="0"/>
              </a:spcAft>
              <a:buNone/>
            </a:pPr>
            <a:r>
              <a:t/>
            </a:r>
            <a:endParaRPr sz="1800">
              <a:solidFill>
                <a:srgbClr val="1D1C1D"/>
              </a:solidFill>
              <a:highlight>
                <a:srgbClr val="F8F8F8"/>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56"/>
          <p:cNvSpPr txBox="1"/>
          <p:nvPr>
            <p:ph type="title"/>
          </p:nvPr>
        </p:nvSpPr>
        <p:spPr>
          <a:xfrm>
            <a:off x="581950" y="521225"/>
            <a:ext cx="7866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Complex Task #1</a:t>
            </a:r>
            <a:endParaRPr/>
          </a:p>
        </p:txBody>
      </p:sp>
      <p:sp>
        <p:nvSpPr>
          <p:cNvPr id="1688" name="Google Shape;1688;p56"/>
          <p:cNvSpPr txBox="1"/>
          <p:nvPr>
            <p:ph idx="1" type="subTitle"/>
          </p:nvPr>
        </p:nvSpPr>
        <p:spPr>
          <a:xfrm>
            <a:off x="4645874" y="1325125"/>
            <a:ext cx="3802500" cy="18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task is complex because only power users committed to this learning method will participate in something synchronous and/or competitive. Additionally, it requires forethought and organization. So it is both </a:t>
            </a:r>
            <a:r>
              <a:rPr lang="en"/>
              <a:t>infrequent</a:t>
            </a:r>
            <a:r>
              <a:rPr lang="en"/>
              <a:t> and requires complex user behavior.]</a:t>
            </a:r>
            <a:endParaRPr/>
          </a:p>
        </p:txBody>
      </p:sp>
      <p:sp>
        <p:nvSpPr>
          <p:cNvPr id="1689" name="Google Shape;1689;p56"/>
          <p:cNvSpPr txBox="1"/>
          <p:nvPr>
            <p:ph idx="2" type="subTitle"/>
          </p:nvPr>
        </p:nvSpPr>
        <p:spPr>
          <a:xfrm>
            <a:off x="761300" y="1325125"/>
            <a:ext cx="3802500" cy="9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D1C1D"/>
                </a:solidFill>
                <a:highlight>
                  <a:srgbClr val="F8F8F8"/>
                </a:highlight>
                <a:latin typeface="BIZ UDPGothic"/>
                <a:ea typeface="BIZ UDPGothic"/>
                <a:cs typeface="BIZ UDPGothic"/>
                <a:sym typeface="BIZ UDPGothic"/>
              </a:rPr>
              <a:t>Organize a synchronous, optionally competitive watch party for your media-language community.</a:t>
            </a:r>
            <a:endParaRPr b="1">
              <a:solidFill>
                <a:srgbClr val="1D1C1D"/>
              </a:solidFill>
              <a:highlight>
                <a:srgbClr val="F8F8F8"/>
              </a:highlight>
              <a:latin typeface="BIZ UDPGothic"/>
              <a:ea typeface="BIZ UDPGothic"/>
              <a:cs typeface="BIZ UDPGothic"/>
              <a:sym typeface="BIZ UDPGothic"/>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b="1">
              <a:latin typeface="BIZ UDPGothic"/>
              <a:ea typeface="BIZ UDPGothic"/>
              <a:cs typeface="BIZ UDPGothic"/>
              <a:sym typeface="BIZ UDPGothic"/>
            </a:endParaRPr>
          </a:p>
          <a:p>
            <a:pPr indent="0" lvl="0" marL="0" marR="190500" rtl="0" algn="l">
              <a:spcBef>
                <a:spcPts val="0"/>
              </a:spcBef>
              <a:spcAft>
                <a:spcPts val="0"/>
              </a:spcAft>
              <a:buNone/>
            </a:pPr>
            <a:r>
              <a:rPr lang="en" sz="1800">
                <a:solidFill>
                  <a:srgbClr val="000000"/>
                </a:solidFill>
              </a:rPr>
              <a:t>Hannah has been enjoying learning German watching Glee alone, but she is craving community. So she creates a watch party to learn and chat with others in real time.</a:t>
            </a:r>
            <a:endParaRPr sz="1800">
              <a:solidFill>
                <a:srgbClr val="000000"/>
              </a:solidFill>
            </a:endParaRPr>
          </a:p>
          <a:p>
            <a:pPr indent="0" lvl="0" marL="0" rtl="0" algn="l">
              <a:spcBef>
                <a:spcPts val="0"/>
              </a:spcBef>
              <a:spcAft>
                <a:spcPts val="0"/>
              </a:spcAft>
              <a:buNone/>
            </a:pPr>
            <a:r>
              <a:t/>
            </a:r>
            <a:endParaRPr sz="1800">
              <a:solidFill>
                <a:srgbClr val="1D1C1D"/>
              </a:solidFill>
              <a:highlight>
                <a:srgbClr val="F8F8F8"/>
              </a:highlight>
            </a:endParaRPr>
          </a:p>
          <a:p>
            <a:pPr indent="-228600" lvl="0" marL="457200" rtl="0" algn="l">
              <a:spcBef>
                <a:spcPts val="0"/>
              </a:spcBef>
              <a:spcAft>
                <a:spcPts val="0"/>
              </a:spcAft>
              <a:buClr>
                <a:srgbClr val="1D1C1D"/>
              </a:buClr>
              <a:buSzPts val="1150"/>
              <a:buFont typeface="Arial"/>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sz="1800">
              <a:solidFill>
                <a:srgbClr val="1D1C1D"/>
              </a:solidFill>
              <a:highlight>
                <a:srgbClr val="F8F8F8"/>
              </a:highlight>
            </a:endParaRPr>
          </a:p>
          <a:p>
            <a:pPr indent="0" lvl="0" marL="0" rtl="0" algn="l">
              <a:spcBef>
                <a:spcPts val="0"/>
              </a:spcBef>
              <a:spcAft>
                <a:spcPts val="0"/>
              </a:spcAft>
              <a:buNone/>
            </a:pPr>
            <a:r>
              <a:t/>
            </a:r>
            <a:endParaRPr sz="1800">
              <a:solidFill>
                <a:srgbClr val="1D1C1D"/>
              </a:solidFill>
              <a:highlight>
                <a:srgbClr val="F8F8F8"/>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5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 In The Video</a:t>
            </a:r>
            <a:endParaRPr/>
          </a:p>
        </p:txBody>
      </p:sp>
      <p:sp>
        <p:nvSpPr>
          <p:cNvPr id="1695" name="Google Shape;1695;p57"/>
          <p:cNvSpPr txBox="1"/>
          <p:nvPr>
            <p:ph idx="1" type="subTitle"/>
          </p:nvPr>
        </p:nvSpPr>
        <p:spPr>
          <a:xfrm>
            <a:off x="937625" y="3058225"/>
            <a:ext cx="2175300" cy="1015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Engage with entertainment of choice and learn from the interactive lesson.</a:t>
            </a:r>
            <a:endParaRPr/>
          </a:p>
          <a:p>
            <a:pPr indent="0" lvl="0" marL="0" rtl="0" algn="ctr">
              <a:spcBef>
                <a:spcPts val="0"/>
              </a:spcBef>
              <a:spcAft>
                <a:spcPts val="0"/>
              </a:spcAft>
              <a:buNone/>
            </a:pPr>
            <a:r>
              <a:rPr lang="en"/>
              <a:t>0:30</a:t>
            </a:r>
            <a:endParaRPr/>
          </a:p>
        </p:txBody>
      </p:sp>
      <p:sp>
        <p:nvSpPr>
          <p:cNvPr id="1696" name="Google Shape;1696;p57"/>
          <p:cNvSpPr txBox="1"/>
          <p:nvPr>
            <p:ph idx="2" type="subTitle"/>
          </p:nvPr>
        </p:nvSpPr>
        <p:spPr>
          <a:xfrm>
            <a:off x="3484347" y="3058225"/>
            <a:ext cx="2175300" cy="10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previously seen material through in-app practice.</a:t>
            </a:r>
            <a:endParaRPr/>
          </a:p>
          <a:p>
            <a:pPr indent="0" lvl="0" marL="0" rtl="0" algn="ctr">
              <a:spcBef>
                <a:spcPts val="0"/>
              </a:spcBef>
              <a:spcAft>
                <a:spcPts val="0"/>
              </a:spcAft>
              <a:buNone/>
            </a:pPr>
            <a:r>
              <a:rPr lang="en"/>
              <a:t>1:20</a:t>
            </a:r>
            <a:endParaRPr/>
          </a:p>
          <a:p>
            <a:pPr indent="0" lvl="0" marL="0" rtl="0" algn="ctr">
              <a:spcBef>
                <a:spcPts val="0"/>
              </a:spcBef>
              <a:spcAft>
                <a:spcPts val="0"/>
              </a:spcAft>
              <a:buNone/>
            </a:pPr>
            <a:r>
              <a:t/>
            </a:r>
            <a:endParaRPr/>
          </a:p>
        </p:txBody>
      </p:sp>
      <p:sp>
        <p:nvSpPr>
          <p:cNvPr id="1697" name="Google Shape;1697;p57"/>
          <p:cNvSpPr txBox="1"/>
          <p:nvPr>
            <p:ph idx="3" type="subTitle"/>
          </p:nvPr>
        </p:nvSpPr>
        <p:spPr>
          <a:xfrm>
            <a:off x="6031075" y="3058225"/>
            <a:ext cx="2175300" cy="101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Organize a synchronous watch party for your media-language community.</a:t>
            </a:r>
            <a:endParaRPr/>
          </a:p>
          <a:p>
            <a:pPr indent="0" lvl="0" marL="0" rtl="0" algn="ctr">
              <a:spcBef>
                <a:spcPts val="0"/>
              </a:spcBef>
              <a:spcAft>
                <a:spcPts val="0"/>
              </a:spcAft>
              <a:buNone/>
            </a:pPr>
            <a:r>
              <a:rPr lang="en"/>
              <a:t>0:35</a:t>
            </a:r>
            <a:endParaRPr/>
          </a:p>
        </p:txBody>
      </p:sp>
      <p:sp>
        <p:nvSpPr>
          <p:cNvPr id="1698" name="Google Shape;1698;p57"/>
          <p:cNvSpPr txBox="1"/>
          <p:nvPr>
            <p:ph idx="4" type="subTitle"/>
          </p:nvPr>
        </p:nvSpPr>
        <p:spPr>
          <a:xfrm>
            <a:off x="937625" y="2575525"/>
            <a:ext cx="21753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Simple</a:t>
            </a:r>
            <a:endParaRPr/>
          </a:p>
        </p:txBody>
      </p:sp>
      <p:sp>
        <p:nvSpPr>
          <p:cNvPr id="1699" name="Google Shape;1699;p57"/>
          <p:cNvSpPr txBox="1"/>
          <p:nvPr>
            <p:ph idx="5" type="subTitle"/>
          </p:nvPr>
        </p:nvSpPr>
        <p:spPr>
          <a:xfrm>
            <a:off x="3484350" y="2575525"/>
            <a:ext cx="21753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Moderate</a:t>
            </a:r>
            <a:endParaRPr/>
          </a:p>
        </p:txBody>
      </p:sp>
      <p:sp>
        <p:nvSpPr>
          <p:cNvPr id="1700" name="Google Shape;1700;p57"/>
          <p:cNvSpPr txBox="1"/>
          <p:nvPr>
            <p:ph idx="6" type="subTitle"/>
          </p:nvPr>
        </p:nvSpPr>
        <p:spPr>
          <a:xfrm>
            <a:off x="6031075" y="2575525"/>
            <a:ext cx="21753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Complex</a:t>
            </a:r>
            <a:endParaRPr/>
          </a:p>
        </p:txBody>
      </p:sp>
      <p:sp>
        <p:nvSpPr>
          <p:cNvPr id="1701" name="Google Shape;1701;p57"/>
          <p:cNvSpPr/>
          <p:nvPr/>
        </p:nvSpPr>
        <p:spPr>
          <a:xfrm>
            <a:off x="1621175" y="1557675"/>
            <a:ext cx="808200" cy="808200"/>
          </a:xfrm>
          <a:prstGeom prst="ellipse">
            <a:avLst/>
          </a:prstGeom>
          <a:solidFill>
            <a:srgbClr val="B4DDF9">
              <a:alpha val="632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702" name="Google Shape;1702;p57"/>
          <p:cNvSpPr/>
          <p:nvPr/>
        </p:nvSpPr>
        <p:spPr>
          <a:xfrm>
            <a:off x="4167900" y="1557675"/>
            <a:ext cx="808200" cy="808200"/>
          </a:xfrm>
          <a:prstGeom prst="ellipse">
            <a:avLst/>
          </a:prstGeom>
          <a:solidFill>
            <a:srgbClr val="A0E3B8">
              <a:alpha val="8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703" name="Google Shape;1703;p57"/>
          <p:cNvSpPr/>
          <p:nvPr/>
        </p:nvSpPr>
        <p:spPr>
          <a:xfrm>
            <a:off x="6714625" y="1557675"/>
            <a:ext cx="808200" cy="808200"/>
          </a:xfrm>
          <a:prstGeom prst="ellipse">
            <a:avLst/>
          </a:prstGeom>
          <a:solidFill>
            <a:srgbClr val="B4DDF9">
              <a:alpha val="632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704" name="Google Shape;1704;p57"/>
          <p:cNvSpPr/>
          <p:nvPr/>
        </p:nvSpPr>
        <p:spPr>
          <a:xfrm>
            <a:off x="1829488" y="1756224"/>
            <a:ext cx="412812" cy="411066"/>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7"/>
          <p:cNvSpPr/>
          <p:nvPr/>
        </p:nvSpPr>
        <p:spPr>
          <a:xfrm>
            <a:off x="4381403" y="1805529"/>
            <a:ext cx="381209" cy="312466"/>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706" name="Google Shape;1706;p57"/>
          <p:cNvGrpSpPr/>
          <p:nvPr/>
        </p:nvGrpSpPr>
        <p:grpSpPr>
          <a:xfrm>
            <a:off x="6951410" y="1794458"/>
            <a:ext cx="334634" cy="334634"/>
            <a:chOff x="4891198" y="2925108"/>
            <a:chExt cx="334634" cy="334634"/>
          </a:xfrm>
        </p:grpSpPr>
        <p:sp>
          <p:nvSpPr>
            <p:cNvPr id="1707" name="Google Shape;1707;p57"/>
            <p:cNvSpPr/>
            <p:nvPr/>
          </p:nvSpPr>
          <p:spPr>
            <a:xfrm>
              <a:off x="5001830" y="2925108"/>
              <a:ext cx="113338" cy="150831"/>
            </a:xfrm>
            <a:custGeom>
              <a:rect b="b" l="l" r="r" t="t"/>
              <a:pathLst>
                <a:path extrusionOk="0" h="4739" w="3561">
                  <a:moveTo>
                    <a:pt x="1822" y="333"/>
                  </a:moveTo>
                  <a:cubicBezTo>
                    <a:pt x="2251" y="333"/>
                    <a:pt x="2596" y="691"/>
                    <a:pt x="2596" y="1107"/>
                  </a:cubicBezTo>
                  <a:lnTo>
                    <a:pt x="2596" y="1214"/>
                  </a:lnTo>
                  <a:lnTo>
                    <a:pt x="2573" y="1214"/>
                  </a:lnTo>
                  <a:cubicBezTo>
                    <a:pt x="2358" y="1155"/>
                    <a:pt x="2275" y="857"/>
                    <a:pt x="2263" y="857"/>
                  </a:cubicBezTo>
                  <a:cubicBezTo>
                    <a:pt x="2251" y="798"/>
                    <a:pt x="2203" y="738"/>
                    <a:pt x="2132" y="738"/>
                  </a:cubicBezTo>
                  <a:cubicBezTo>
                    <a:pt x="2119" y="733"/>
                    <a:pt x="2105" y="731"/>
                    <a:pt x="2092" y="731"/>
                  </a:cubicBezTo>
                  <a:cubicBezTo>
                    <a:pt x="2043" y="731"/>
                    <a:pt x="1993" y="761"/>
                    <a:pt x="1965" y="798"/>
                  </a:cubicBezTo>
                  <a:cubicBezTo>
                    <a:pt x="1668" y="1214"/>
                    <a:pt x="1001" y="1214"/>
                    <a:pt x="1001" y="1214"/>
                  </a:cubicBezTo>
                  <a:lnTo>
                    <a:pt x="953" y="1214"/>
                  </a:lnTo>
                  <a:lnTo>
                    <a:pt x="965" y="1107"/>
                  </a:lnTo>
                  <a:cubicBezTo>
                    <a:pt x="965" y="679"/>
                    <a:pt x="1322" y="333"/>
                    <a:pt x="1739" y="333"/>
                  </a:cubicBezTo>
                  <a:close/>
                  <a:moveTo>
                    <a:pt x="2739" y="1655"/>
                  </a:moveTo>
                  <a:cubicBezTo>
                    <a:pt x="2775" y="1691"/>
                    <a:pt x="2775" y="1715"/>
                    <a:pt x="2775" y="1750"/>
                  </a:cubicBezTo>
                  <a:cubicBezTo>
                    <a:pt x="2775" y="1786"/>
                    <a:pt x="2751" y="1834"/>
                    <a:pt x="2703" y="1845"/>
                  </a:cubicBezTo>
                  <a:lnTo>
                    <a:pt x="2703" y="1655"/>
                  </a:lnTo>
                  <a:close/>
                  <a:moveTo>
                    <a:pt x="846" y="1667"/>
                  </a:moveTo>
                  <a:lnTo>
                    <a:pt x="846" y="1881"/>
                  </a:lnTo>
                  <a:cubicBezTo>
                    <a:pt x="822" y="1845"/>
                    <a:pt x="787" y="1822"/>
                    <a:pt x="787" y="1762"/>
                  </a:cubicBezTo>
                  <a:cubicBezTo>
                    <a:pt x="787" y="1715"/>
                    <a:pt x="810" y="1691"/>
                    <a:pt x="822" y="1667"/>
                  </a:cubicBezTo>
                  <a:close/>
                  <a:moveTo>
                    <a:pt x="2084" y="1179"/>
                  </a:moveTo>
                  <a:cubicBezTo>
                    <a:pt x="2144" y="1298"/>
                    <a:pt x="2251" y="1417"/>
                    <a:pt x="2394" y="1476"/>
                  </a:cubicBezTo>
                  <a:lnTo>
                    <a:pt x="2382" y="1953"/>
                  </a:lnTo>
                  <a:cubicBezTo>
                    <a:pt x="2382" y="2250"/>
                    <a:pt x="2144" y="2477"/>
                    <a:pt x="1858" y="2477"/>
                  </a:cubicBezTo>
                  <a:lnTo>
                    <a:pt x="1715" y="2477"/>
                  </a:lnTo>
                  <a:cubicBezTo>
                    <a:pt x="1418" y="2477"/>
                    <a:pt x="1191" y="2238"/>
                    <a:pt x="1191" y="1953"/>
                  </a:cubicBezTo>
                  <a:lnTo>
                    <a:pt x="1191" y="1524"/>
                  </a:lnTo>
                  <a:cubicBezTo>
                    <a:pt x="1406" y="1488"/>
                    <a:pt x="1787" y="1417"/>
                    <a:pt x="2084" y="1179"/>
                  </a:cubicBezTo>
                  <a:close/>
                  <a:moveTo>
                    <a:pt x="1965" y="2798"/>
                  </a:moveTo>
                  <a:lnTo>
                    <a:pt x="1965" y="2893"/>
                  </a:lnTo>
                  <a:lnTo>
                    <a:pt x="1787" y="3084"/>
                  </a:lnTo>
                  <a:lnTo>
                    <a:pt x="1608" y="2917"/>
                  </a:lnTo>
                  <a:lnTo>
                    <a:pt x="1608" y="2798"/>
                  </a:lnTo>
                  <a:close/>
                  <a:moveTo>
                    <a:pt x="1751" y="0"/>
                  </a:moveTo>
                  <a:cubicBezTo>
                    <a:pt x="1144" y="0"/>
                    <a:pt x="644" y="512"/>
                    <a:pt x="644" y="1119"/>
                  </a:cubicBezTo>
                  <a:lnTo>
                    <a:pt x="644" y="1417"/>
                  </a:lnTo>
                  <a:cubicBezTo>
                    <a:pt x="537" y="1512"/>
                    <a:pt x="465" y="1643"/>
                    <a:pt x="465" y="1774"/>
                  </a:cubicBezTo>
                  <a:cubicBezTo>
                    <a:pt x="465" y="2000"/>
                    <a:pt x="656" y="2203"/>
                    <a:pt x="894" y="2226"/>
                  </a:cubicBezTo>
                  <a:cubicBezTo>
                    <a:pt x="953" y="2429"/>
                    <a:pt x="1108" y="2596"/>
                    <a:pt x="1287" y="2703"/>
                  </a:cubicBezTo>
                  <a:lnTo>
                    <a:pt x="1287" y="2786"/>
                  </a:lnTo>
                  <a:lnTo>
                    <a:pt x="596" y="3060"/>
                  </a:lnTo>
                  <a:cubicBezTo>
                    <a:pt x="537" y="3084"/>
                    <a:pt x="1" y="3298"/>
                    <a:pt x="1" y="3965"/>
                  </a:cubicBezTo>
                  <a:lnTo>
                    <a:pt x="1" y="4560"/>
                  </a:lnTo>
                  <a:cubicBezTo>
                    <a:pt x="1" y="4643"/>
                    <a:pt x="72" y="4727"/>
                    <a:pt x="167" y="4727"/>
                  </a:cubicBezTo>
                  <a:lnTo>
                    <a:pt x="584" y="4727"/>
                  </a:lnTo>
                  <a:cubicBezTo>
                    <a:pt x="668" y="4727"/>
                    <a:pt x="739" y="4643"/>
                    <a:pt x="739" y="4560"/>
                  </a:cubicBezTo>
                  <a:cubicBezTo>
                    <a:pt x="739" y="4465"/>
                    <a:pt x="668" y="4393"/>
                    <a:pt x="584" y="4393"/>
                  </a:cubicBezTo>
                  <a:lnTo>
                    <a:pt x="322" y="4393"/>
                  </a:lnTo>
                  <a:lnTo>
                    <a:pt x="322" y="3965"/>
                  </a:lnTo>
                  <a:cubicBezTo>
                    <a:pt x="322" y="3500"/>
                    <a:pt x="691" y="3369"/>
                    <a:pt x="703" y="3369"/>
                  </a:cubicBezTo>
                  <a:lnTo>
                    <a:pt x="715" y="3369"/>
                  </a:lnTo>
                  <a:lnTo>
                    <a:pt x="1334" y="3131"/>
                  </a:lnTo>
                  <a:lnTo>
                    <a:pt x="1668" y="3453"/>
                  </a:lnTo>
                  <a:cubicBezTo>
                    <a:pt x="1703" y="3489"/>
                    <a:pt x="1739" y="3500"/>
                    <a:pt x="1787" y="3500"/>
                  </a:cubicBezTo>
                  <a:cubicBezTo>
                    <a:pt x="1834" y="3500"/>
                    <a:pt x="1870" y="3489"/>
                    <a:pt x="1906" y="3453"/>
                  </a:cubicBezTo>
                  <a:lnTo>
                    <a:pt x="2215" y="3131"/>
                  </a:lnTo>
                  <a:lnTo>
                    <a:pt x="2846" y="3381"/>
                  </a:lnTo>
                  <a:lnTo>
                    <a:pt x="2858" y="3381"/>
                  </a:lnTo>
                  <a:cubicBezTo>
                    <a:pt x="2858" y="3381"/>
                    <a:pt x="3227" y="3512"/>
                    <a:pt x="3227" y="3977"/>
                  </a:cubicBezTo>
                  <a:lnTo>
                    <a:pt x="3227" y="4405"/>
                  </a:lnTo>
                  <a:lnTo>
                    <a:pt x="1120" y="4405"/>
                  </a:lnTo>
                  <a:cubicBezTo>
                    <a:pt x="1025" y="4405"/>
                    <a:pt x="953" y="4489"/>
                    <a:pt x="953" y="4572"/>
                  </a:cubicBezTo>
                  <a:cubicBezTo>
                    <a:pt x="953" y="4667"/>
                    <a:pt x="1025" y="4739"/>
                    <a:pt x="1120" y="4739"/>
                  </a:cubicBezTo>
                  <a:lnTo>
                    <a:pt x="3394" y="4739"/>
                  </a:lnTo>
                  <a:cubicBezTo>
                    <a:pt x="3477" y="4739"/>
                    <a:pt x="3561" y="4667"/>
                    <a:pt x="3561" y="4572"/>
                  </a:cubicBezTo>
                  <a:lnTo>
                    <a:pt x="3561" y="3977"/>
                  </a:lnTo>
                  <a:cubicBezTo>
                    <a:pt x="3561" y="3310"/>
                    <a:pt x="3037" y="3084"/>
                    <a:pt x="2965" y="3072"/>
                  </a:cubicBezTo>
                  <a:lnTo>
                    <a:pt x="2311" y="2798"/>
                  </a:lnTo>
                  <a:lnTo>
                    <a:pt x="2311" y="2715"/>
                  </a:lnTo>
                  <a:cubicBezTo>
                    <a:pt x="2489" y="2607"/>
                    <a:pt x="2620" y="2441"/>
                    <a:pt x="2692" y="2238"/>
                  </a:cubicBezTo>
                  <a:cubicBezTo>
                    <a:pt x="2930" y="2226"/>
                    <a:pt x="3120" y="2012"/>
                    <a:pt x="3120" y="1774"/>
                  </a:cubicBezTo>
                  <a:cubicBezTo>
                    <a:pt x="3120" y="1631"/>
                    <a:pt x="3049" y="1488"/>
                    <a:pt x="2942" y="1417"/>
                  </a:cubicBezTo>
                  <a:lnTo>
                    <a:pt x="2942" y="1119"/>
                  </a:lnTo>
                  <a:cubicBezTo>
                    <a:pt x="2942" y="512"/>
                    <a:pt x="2442" y="0"/>
                    <a:pt x="1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7"/>
            <p:cNvSpPr/>
            <p:nvPr/>
          </p:nvSpPr>
          <p:spPr>
            <a:xfrm>
              <a:off x="5102628" y="2933033"/>
              <a:ext cx="98188" cy="76991"/>
            </a:xfrm>
            <a:custGeom>
              <a:rect b="b" l="l" r="r" t="t"/>
              <a:pathLst>
                <a:path extrusionOk="0" h="2419" w="3085">
                  <a:moveTo>
                    <a:pt x="181" y="1"/>
                  </a:moveTo>
                  <a:cubicBezTo>
                    <a:pt x="116" y="1"/>
                    <a:pt x="55" y="44"/>
                    <a:pt x="37" y="108"/>
                  </a:cubicBezTo>
                  <a:cubicBezTo>
                    <a:pt x="1" y="192"/>
                    <a:pt x="48" y="287"/>
                    <a:pt x="132" y="323"/>
                  </a:cubicBezTo>
                  <a:cubicBezTo>
                    <a:pt x="1215" y="680"/>
                    <a:pt x="2132" y="1394"/>
                    <a:pt x="2751" y="2347"/>
                  </a:cubicBezTo>
                  <a:cubicBezTo>
                    <a:pt x="2787" y="2394"/>
                    <a:pt x="2846" y="2418"/>
                    <a:pt x="2894" y="2418"/>
                  </a:cubicBezTo>
                  <a:cubicBezTo>
                    <a:pt x="2918" y="2418"/>
                    <a:pt x="2954" y="2406"/>
                    <a:pt x="2977" y="2394"/>
                  </a:cubicBezTo>
                  <a:cubicBezTo>
                    <a:pt x="3049" y="2347"/>
                    <a:pt x="3085" y="2239"/>
                    <a:pt x="3025" y="2168"/>
                  </a:cubicBezTo>
                  <a:cubicBezTo>
                    <a:pt x="2370" y="1156"/>
                    <a:pt x="1382" y="382"/>
                    <a:pt x="239" y="13"/>
                  </a:cubicBezTo>
                  <a:cubicBezTo>
                    <a:pt x="220" y="5"/>
                    <a:pt x="200" y="1"/>
                    <a:pt x="1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7"/>
            <p:cNvSpPr/>
            <p:nvPr/>
          </p:nvSpPr>
          <p:spPr>
            <a:xfrm>
              <a:off x="4915832" y="2932492"/>
              <a:ext cx="98920" cy="77532"/>
            </a:xfrm>
            <a:custGeom>
              <a:rect b="b" l="l" r="r" t="t"/>
              <a:pathLst>
                <a:path extrusionOk="0" h="2436" w="3108">
                  <a:moveTo>
                    <a:pt x="2914" y="0"/>
                  </a:moveTo>
                  <a:cubicBezTo>
                    <a:pt x="2899" y="0"/>
                    <a:pt x="2884" y="2"/>
                    <a:pt x="2869" y="6"/>
                  </a:cubicBezTo>
                  <a:cubicBezTo>
                    <a:pt x="1703" y="375"/>
                    <a:pt x="714" y="1161"/>
                    <a:pt x="36" y="2185"/>
                  </a:cubicBezTo>
                  <a:cubicBezTo>
                    <a:pt x="0" y="2256"/>
                    <a:pt x="24" y="2364"/>
                    <a:pt x="95" y="2411"/>
                  </a:cubicBezTo>
                  <a:cubicBezTo>
                    <a:pt x="131" y="2423"/>
                    <a:pt x="155" y="2435"/>
                    <a:pt x="191" y="2435"/>
                  </a:cubicBezTo>
                  <a:cubicBezTo>
                    <a:pt x="250" y="2435"/>
                    <a:pt x="298" y="2411"/>
                    <a:pt x="322" y="2364"/>
                  </a:cubicBezTo>
                  <a:cubicBezTo>
                    <a:pt x="953" y="1399"/>
                    <a:pt x="1881" y="685"/>
                    <a:pt x="2977" y="328"/>
                  </a:cubicBezTo>
                  <a:cubicBezTo>
                    <a:pt x="3060" y="292"/>
                    <a:pt x="3108" y="209"/>
                    <a:pt x="3072" y="113"/>
                  </a:cubicBezTo>
                  <a:cubicBezTo>
                    <a:pt x="3052" y="44"/>
                    <a:pt x="2984" y="0"/>
                    <a:pt x="29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7"/>
            <p:cNvSpPr/>
            <p:nvPr/>
          </p:nvSpPr>
          <p:spPr>
            <a:xfrm>
              <a:off x="4915832" y="3174254"/>
              <a:ext cx="80746" cy="70689"/>
            </a:xfrm>
            <a:custGeom>
              <a:rect b="b" l="l" r="r" t="t"/>
              <a:pathLst>
                <a:path extrusionOk="0" h="2221" w="2537">
                  <a:moveTo>
                    <a:pt x="185" y="0"/>
                  </a:moveTo>
                  <a:cubicBezTo>
                    <a:pt x="155" y="0"/>
                    <a:pt x="125" y="9"/>
                    <a:pt x="95" y="30"/>
                  </a:cubicBezTo>
                  <a:cubicBezTo>
                    <a:pt x="24" y="78"/>
                    <a:pt x="0" y="185"/>
                    <a:pt x="60" y="256"/>
                  </a:cubicBezTo>
                  <a:cubicBezTo>
                    <a:pt x="607" y="1102"/>
                    <a:pt x="1381" y="1780"/>
                    <a:pt x="2286" y="2209"/>
                  </a:cubicBezTo>
                  <a:cubicBezTo>
                    <a:pt x="2322" y="2221"/>
                    <a:pt x="2334" y="2221"/>
                    <a:pt x="2357" y="2221"/>
                  </a:cubicBezTo>
                  <a:cubicBezTo>
                    <a:pt x="2417" y="2221"/>
                    <a:pt x="2477" y="2197"/>
                    <a:pt x="2512" y="2138"/>
                  </a:cubicBezTo>
                  <a:cubicBezTo>
                    <a:pt x="2536" y="2030"/>
                    <a:pt x="2512" y="1923"/>
                    <a:pt x="2417" y="1899"/>
                  </a:cubicBezTo>
                  <a:cubicBezTo>
                    <a:pt x="1560" y="1495"/>
                    <a:pt x="845" y="864"/>
                    <a:pt x="322" y="78"/>
                  </a:cubicBezTo>
                  <a:cubicBezTo>
                    <a:pt x="291" y="31"/>
                    <a:pt x="240" y="0"/>
                    <a:pt x="1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7"/>
            <p:cNvSpPr/>
            <p:nvPr/>
          </p:nvSpPr>
          <p:spPr>
            <a:xfrm>
              <a:off x="5121215" y="3173936"/>
              <a:ext cx="79601" cy="69511"/>
            </a:xfrm>
            <a:custGeom>
              <a:rect b="b" l="l" r="r" t="t"/>
              <a:pathLst>
                <a:path extrusionOk="0" h="2184" w="2501">
                  <a:moveTo>
                    <a:pt x="2301" y="0"/>
                  </a:moveTo>
                  <a:cubicBezTo>
                    <a:pt x="2250" y="0"/>
                    <a:pt x="2201" y="25"/>
                    <a:pt x="2179" y="76"/>
                  </a:cubicBezTo>
                  <a:cubicBezTo>
                    <a:pt x="1667" y="862"/>
                    <a:pt x="953" y="1481"/>
                    <a:pt x="119" y="1874"/>
                  </a:cubicBezTo>
                  <a:cubicBezTo>
                    <a:pt x="36" y="1921"/>
                    <a:pt x="0" y="2005"/>
                    <a:pt x="48" y="2100"/>
                  </a:cubicBezTo>
                  <a:cubicBezTo>
                    <a:pt x="72" y="2159"/>
                    <a:pt x="131" y="2183"/>
                    <a:pt x="191" y="2183"/>
                  </a:cubicBezTo>
                  <a:cubicBezTo>
                    <a:pt x="226" y="2183"/>
                    <a:pt x="238" y="2183"/>
                    <a:pt x="274" y="2171"/>
                  </a:cubicBezTo>
                  <a:cubicBezTo>
                    <a:pt x="1167" y="1755"/>
                    <a:pt x="1941" y="1088"/>
                    <a:pt x="2477" y="231"/>
                  </a:cubicBezTo>
                  <a:cubicBezTo>
                    <a:pt x="2501" y="183"/>
                    <a:pt x="2489" y="76"/>
                    <a:pt x="2393" y="28"/>
                  </a:cubicBezTo>
                  <a:cubicBezTo>
                    <a:pt x="2366" y="10"/>
                    <a:pt x="2333" y="0"/>
                    <a:pt x="23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7"/>
            <p:cNvSpPr/>
            <p:nvPr/>
          </p:nvSpPr>
          <p:spPr>
            <a:xfrm>
              <a:off x="4891198"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6" y="1203"/>
                  </a:lnTo>
                  <a:lnTo>
                    <a:pt x="976" y="1096"/>
                  </a:lnTo>
                  <a:cubicBezTo>
                    <a:pt x="976" y="667"/>
                    <a:pt x="1334" y="322"/>
                    <a:pt x="1750" y="322"/>
                  </a:cubicBezTo>
                  <a:close/>
                  <a:moveTo>
                    <a:pt x="2727" y="1667"/>
                  </a:moveTo>
                  <a:cubicBezTo>
                    <a:pt x="2762" y="1691"/>
                    <a:pt x="2762" y="1727"/>
                    <a:pt x="2762" y="1751"/>
                  </a:cubicBezTo>
                  <a:cubicBezTo>
                    <a:pt x="2762" y="1798"/>
                    <a:pt x="2750" y="1846"/>
                    <a:pt x="2703" y="1858"/>
                  </a:cubicBezTo>
                  <a:lnTo>
                    <a:pt x="2703" y="1667"/>
                  </a:lnTo>
                  <a:close/>
                  <a:moveTo>
                    <a:pt x="845" y="1667"/>
                  </a:moveTo>
                  <a:lnTo>
                    <a:pt x="845" y="1870"/>
                  </a:lnTo>
                  <a:cubicBezTo>
                    <a:pt x="810" y="1846"/>
                    <a:pt x="786" y="1810"/>
                    <a:pt x="786" y="1751"/>
                  </a:cubicBezTo>
                  <a:cubicBezTo>
                    <a:pt x="786" y="1727"/>
                    <a:pt x="798" y="1691"/>
                    <a:pt x="810"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607" y="2941"/>
                  </a:lnTo>
                  <a:lnTo>
                    <a:pt x="1607" y="2822"/>
                  </a:lnTo>
                  <a:close/>
                  <a:moveTo>
                    <a:pt x="1750"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5"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8" y="3513"/>
                    <a:pt x="1774" y="3513"/>
                  </a:cubicBezTo>
                  <a:cubicBezTo>
                    <a:pt x="1822" y="3513"/>
                    <a:pt x="1869" y="3489"/>
                    <a:pt x="1893" y="3465"/>
                  </a:cubicBezTo>
                  <a:lnTo>
                    <a:pt x="2215" y="3132"/>
                  </a:lnTo>
                  <a:lnTo>
                    <a:pt x="2834" y="3394"/>
                  </a:lnTo>
                  <a:lnTo>
                    <a:pt x="2846" y="3394"/>
                  </a:lnTo>
                  <a:cubicBezTo>
                    <a:pt x="2870" y="3394"/>
                    <a:pt x="3227" y="3525"/>
                    <a:pt x="3227" y="3989"/>
                  </a:cubicBezTo>
                  <a:lnTo>
                    <a:pt x="3227" y="4418"/>
                  </a:lnTo>
                  <a:lnTo>
                    <a:pt x="1107" y="4418"/>
                  </a:lnTo>
                  <a:cubicBezTo>
                    <a:pt x="1024" y="4418"/>
                    <a:pt x="941" y="4489"/>
                    <a:pt x="941" y="4584"/>
                  </a:cubicBezTo>
                  <a:cubicBezTo>
                    <a:pt x="941" y="4668"/>
                    <a:pt x="1024" y="4739"/>
                    <a:pt x="1107" y="4739"/>
                  </a:cubicBezTo>
                  <a:lnTo>
                    <a:pt x="3382" y="4739"/>
                  </a:lnTo>
                  <a:cubicBezTo>
                    <a:pt x="3477" y="4727"/>
                    <a:pt x="3548" y="4656"/>
                    <a:pt x="3548" y="4560"/>
                  </a:cubicBezTo>
                  <a:lnTo>
                    <a:pt x="3548" y="3965"/>
                  </a:lnTo>
                  <a:cubicBezTo>
                    <a:pt x="3548" y="3298"/>
                    <a:pt x="3036" y="3072"/>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7"/>
            <p:cNvSpPr/>
            <p:nvPr/>
          </p:nvSpPr>
          <p:spPr>
            <a:xfrm>
              <a:off x="5112876" y="3016803"/>
              <a:ext cx="112956" cy="150831"/>
            </a:xfrm>
            <a:custGeom>
              <a:rect b="b" l="l" r="r" t="t"/>
              <a:pathLst>
                <a:path extrusionOk="0" h="4739" w="3549">
                  <a:moveTo>
                    <a:pt x="1822" y="322"/>
                  </a:moveTo>
                  <a:cubicBezTo>
                    <a:pt x="2262" y="322"/>
                    <a:pt x="2596" y="679"/>
                    <a:pt x="2596" y="1096"/>
                  </a:cubicBezTo>
                  <a:lnTo>
                    <a:pt x="2596" y="1203"/>
                  </a:lnTo>
                  <a:lnTo>
                    <a:pt x="2584" y="1203"/>
                  </a:lnTo>
                  <a:cubicBezTo>
                    <a:pt x="2358" y="1143"/>
                    <a:pt x="2286" y="846"/>
                    <a:pt x="2274" y="846"/>
                  </a:cubicBezTo>
                  <a:cubicBezTo>
                    <a:pt x="2262" y="786"/>
                    <a:pt x="2215" y="727"/>
                    <a:pt x="2143" y="727"/>
                  </a:cubicBezTo>
                  <a:cubicBezTo>
                    <a:pt x="2133" y="725"/>
                    <a:pt x="2122" y="724"/>
                    <a:pt x="2111" y="724"/>
                  </a:cubicBezTo>
                  <a:cubicBezTo>
                    <a:pt x="2057" y="724"/>
                    <a:pt x="1996" y="747"/>
                    <a:pt x="1977" y="786"/>
                  </a:cubicBezTo>
                  <a:cubicBezTo>
                    <a:pt x="1691" y="1203"/>
                    <a:pt x="1024" y="1203"/>
                    <a:pt x="1024" y="1203"/>
                  </a:cubicBezTo>
                  <a:lnTo>
                    <a:pt x="977" y="1203"/>
                  </a:lnTo>
                  <a:lnTo>
                    <a:pt x="977" y="1096"/>
                  </a:lnTo>
                  <a:cubicBezTo>
                    <a:pt x="977" y="667"/>
                    <a:pt x="1334" y="322"/>
                    <a:pt x="1751" y="322"/>
                  </a:cubicBezTo>
                  <a:close/>
                  <a:moveTo>
                    <a:pt x="2727" y="1667"/>
                  </a:moveTo>
                  <a:cubicBezTo>
                    <a:pt x="2763" y="1691"/>
                    <a:pt x="2763" y="1727"/>
                    <a:pt x="2763" y="1751"/>
                  </a:cubicBezTo>
                  <a:cubicBezTo>
                    <a:pt x="2763" y="1798"/>
                    <a:pt x="2751" y="1846"/>
                    <a:pt x="2703" y="1858"/>
                  </a:cubicBezTo>
                  <a:lnTo>
                    <a:pt x="2703" y="1667"/>
                  </a:lnTo>
                  <a:close/>
                  <a:moveTo>
                    <a:pt x="858" y="1667"/>
                  </a:moveTo>
                  <a:lnTo>
                    <a:pt x="858" y="1870"/>
                  </a:lnTo>
                  <a:cubicBezTo>
                    <a:pt x="822" y="1846"/>
                    <a:pt x="798" y="1810"/>
                    <a:pt x="798" y="1751"/>
                  </a:cubicBezTo>
                  <a:cubicBezTo>
                    <a:pt x="798" y="1727"/>
                    <a:pt x="810" y="1691"/>
                    <a:pt x="822" y="1667"/>
                  </a:cubicBezTo>
                  <a:close/>
                  <a:moveTo>
                    <a:pt x="2084" y="1203"/>
                  </a:moveTo>
                  <a:cubicBezTo>
                    <a:pt x="2143" y="1322"/>
                    <a:pt x="2239" y="1441"/>
                    <a:pt x="2393" y="1501"/>
                  </a:cubicBezTo>
                  <a:lnTo>
                    <a:pt x="2393" y="1977"/>
                  </a:lnTo>
                  <a:cubicBezTo>
                    <a:pt x="2393" y="2263"/>
                    <a:pt x="2155" y="2489"/>
                    <a:pt x="1858" y="2489"/>
                  </a:cubicBezTo>
                  <a:lnTo>
                    <a:pt x="1703" y="2489"/>
                  </a:lnTo>
                  <a:cubicBezTo>
                    <a:pt x="1405" y="2489"/>
                    <a:pt x="1191" y="2251"/>
                    <a:pt x="1191" y="1977"/>
                  </a:cubicBezTo>
                  <a:lnTo>
                    <a:pt x="1191" y="1548"/>
                  </a:lnTo>
                  <a:cubicBezTo>
                    <a:pt x="1393" y="1512"/>
                    <a:pt x="1786" y="1441"/>
                    <a:pt x="2084" y="1203"/>
                  </a:cubicBezTo>
                  <a:close/>
                  <a:moveTo>
                    <a:pt x="1965" y="2822"/>
                  </a:moveTo>
                  <a:lnTo>
                    <a:pt x="1965" y="2917"/>
                  </a:lnTo>
                  <a:lnTo>
                    <a:pt x="1786" y="3108"/>
                  </a:lnTo>
                  <a:lnTo>
                    <a:pt x="1596" y="2941"/>
                  </a:lnTo>
                  <a:lnTo>
                    <a:pt x="1596" y="2822"/>
                  </a:lnTo>
                  <a:close/>
                  <a:moveTo>
                    <a:pt x="1751" y="0"/>
                  </a:moveTo>
                  <a:cubicBezTo>
                    <a:pt x="1143" y="0"/>
                    <a:pt x="631" y="500"/>
                    <a:pt x="631" y="1108"/>
                  </a:cubicBezTo>
                  <a:lnTo>
                    <a:pt x="631" y="1405"/>
                  </a:lnTo>
                  <a:cubicBezTo>
                    <a:pt x="524" y="1501"/>
                    <a:pt x="453" y="1631"/>
                    <a:pt x="453" y="1762"/>
                  </a:cubicBezTo>
                  <a:cubicBezTo>
                    <a:pt x="453" y="2024"/>
                    <a:pt x="643" y="2215"/>
                    <a:pt x="893" y="2227"/>
                  </a:cubicBezTo>
                  <a:cubicBezTo>
                    <a:pt x="953" y="2441"/>
                    <a:pt x="1096" y="2596"/>
                    <a:pt x="1274" y="2703"/>
                  </a:cubicBezTo>
                  <a:lnTo>
                    <a:pt x="1274" y="2798"/>
                  </a:lnTo>
                  <a:lnTo>
                    <a:pt x="596" y="3060"/>
                  </a:lnTo>
                  <a:cubicBezTo>
                    <a:pt x="524" y="3096"/>
                    <a:pt x="0" y="3298"/>
                    <a:pt x="0" y="3965"/>
                  </a:cubicBezTo>
                  <a:lnTo>
                    <a:pt x="0" y="4560"/>
                  </a:lnTo>
                  <a:cubicBezTo>
                    <a:pt x="0" y="4656"/>
                    <a:pt x="72" y="4727"/>
                    <a:pt x="155" y="4727"/>
                  </a:cubicBezTo>
                  <a:lnTo>
                    <a:pt x="572" y="4727"/>
                  </a:lnTo>
                  <a:cubicBezTo>
                    <a:pt x="667" y="4727"/>
                    <a:pt x="738" y="4656"/>
                    <a:pt x="738" y="4560"/>
                  </a:cubicBezTo>
                  <a:cubicBezTo>
                    <a:pt x="738" y="4477"/>
                    <a:pt x="667" y="4406"/>
                    <a:pt x="572" y="4406"/>
                  </a:cubicBezTo>
                  <a:lnTo>
                    <a:pt x="322" y="4406"/>
                  </a:lnTo>
                  <a:lnTo>
                    <a:pt x="322" y="3965"/>
                  </a:lnTo>
                  <a:cubicBezTo>
                    <a:pt x="322" y="3513"/>
                    <a:pt x="679" y="3370"/>
                    <a:pt x="691" y="3370"/>
                  </a:cubicBezTo>
                  <a:lnTo>
                    <a:pt x="703" y="3370"/>
                  </a:lnTo>
                  <a:lnTo>
                    <a:pt x="1334" y="3132"/>
                  </a:lnTo>
                  <a:lnTo>
                    <a:pt x="1655" y="3465"/>
                  </a:lnTo>
                  <a:cubicBezTo>
                    <a:pt x="1691" y="3489"/>
                    <a:pt x="1739" y="3513"/>
                    <a:pt x="1774" y="3513"/>
                  </a:cubicBezTo>
                  <a:cubicBezTo>
                    <a:pt x="1822" y="3513"/>
                    <a:pt x="1870" y="3489"/>
                    <a:pt x="1893" y="3465"/>
                  </a:cubicBezTo>
                  <a:lnTo>
                    <a:pt x="2215" y="3132"/>
                  </a:lnTo>
                  <a:lnTo>
                    <a:pt x="2834" y="3394"/>
                  </a:lnTo>
                  <a:lnTo>
                    <a:pt x="2846" y="3394"/>
                  </a:lnTo>
                  <a:cubicBezTo>
                    <a:pt x="2870" y="3394"/>
                    <a:pt x="3227" y="3525"/>
                    <a:pt x="3227" y="3989"/>
                  </a:cubicBezTo>
                  <a:lnTo>
                    <a:pt x="3227" y="4418"/>
                  </a:lnTo>
                  <a:lnTo>
                    <a:pt x="1108" y="4418"/>
                  </a:lnTo>
                  <a:cubicBezTo>
                    <a:pt x="1024" y="4418"/>
                    <a:pt x="941" y="4489"/>
                    <a:pt x="941" y="4584"/>
                  </a:cubicBezTo>
                  <a:cubicBezTo>
                    <a:pt x="941" y="4668"/>
                    <a:pt x="1024" y="4739"/>
                    <a:pt x="1108" y="4739"/>
                  </a:cubicBezTo>
                  <a:lnTo>
                    <a:pt x="3382" y="4739"/>
                  </a:lnTo>
                  <a:cubicBezTo>
                    <a:pt x="3477" y="4739"/>
                    <a:pt x="3548" y="4668"/>
                    <a:pt x="3548" y="4584"/>
                  </a:cubicBezTo>
                  <a:lnTo>
                    <a:pt x="3548" y="3989"/>
                  </a:lnTo>
                  <a:cubicBezTo>
                    <a:pt x="3548" y="3298"/>
                    <a:pt x="3013" y="3084"/>
                    <a:pt x="2953" y="3060"/>
                  </a:cubicBezTo>
                  <a:lnTo>
                    <a:pt x="2298" y="2798"/>
                  </a:lnTo>
                  <a:lnTo>
                    <a:pt x="2298" y="2703"/>
                  </a:lnTo>
                  <a:cubicBezTo>
                    <a:pt x="2477" y="2596"/>
                    <a:pt x="2608" y="2441"/>
                    <a:pt x="2691" y="2227"/>
                  </a:cubicBezTo>
                  <a:cubicBezTo>
                    <a:pt x="2929" y="2215"/>
                    <a:pt x="3120" y="2001"/>
                    <a:pt x="3120" y="1762"/>
                  </a:cubicBezTo>
                  <a:cubicBezTo>
                    <a:pt x="3120" y="1620"/>
                    <a:pt x="3048" y="1489"/>
                    <a:pt x="2941" y="1405"/>
                  </a:cubicBezTo>
                  <a:lnTo>
                    <a:pt x="2941" y="1108"/>
                  </a:lnTo>
                  <a:cubicBezTo>
                    <a:pt x="2941" y="500"/>
                    <a:pt x="2429" y="0"/>
                    <a:pt x="1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7"/>
            <p:cNvSpPr/>
            <p:nvPr/>
          </p:nvSpPr>
          <p:spPr>
            <a:xfrm>
              <a:off x="5001448" y="3108498"/>
              <a:ext cx="113338" cy="151244"/>
            </a:xfrm>
            <a:custGeom>
              <a:rect b="b" l="l" r="r" t="t"/>
              <a:pathLst>
                <a:path extrusionOk="0" h="4752" w="3561">
                  <a:moveTo>
                    <a:pt x="1811" y="322"/>
                  </a:moveTo>
                  <a:cubicBezTo>
                    <a:pt x="2251" y="322"/>
                    <a:pt x="2585" y="679"/>
                    <a:pt x="2585" y="1096"/>
                  </a:cubicBezTo>
                  <a:lnTo>
                    <a:pt x="2585" y="1203"/>
                  </a:lnTo>
                  <a:lnTo>
                    <a:pt x="2573" y="1203"/>
                  </a:lnTo>
                  <a:cubicBezTo>
                    <a:pt x="2346" y="1144"/>
                    <a:pt x="2275" y="846"/>
                    <a:pt x="2263" y="846"/>
                  </a:cubicBezTo>
                  <a:cubicBezTo>
                    <a:pt x="2251" y="786"/>
                    <a:pt x="2204" y="727"/>
                    <a:pt x="2132" y="727"/>
                  </a:cubicBezTo>
                  <a:cubicBezTo>
                    <a:pt x="2124" y="725"/>
                    <a:pt x="2116" y="725"/>
                    <a:pt x="2107" y="725"/>
                  </a:cubicBezTo>
                  <a:cubicBezTo>
                    <a:pt x="2051" y="725"/>
                    <a:pt x="1986" y="756"/>
                    <a:pt x="1965" y="786"/>
                  </a:cubicBezTo>
                  <a:cubicBezTo>
                    <a:pt x="1692" y="1203"/>
                    <a:pt x="1037" y="1203"/>
                    <a:pt x="1025" y="1203"/>
                  </a:cubicBezTo>
                  <a:lnTo>
                    <a:pt x="965" y="1203"/>
                  </a:lnTo>
                  <a:lnTo>
                    <a:pt x="965" y="1096"/>
                  </a:lnTo>
                  <a:cubicBezTo>
                    <a:pt x="965" y="667"/>
                    <a:pt x="1322" y="322"/>
                    <a:pt x="1739" y="322"/>
                  </a:cubicBezTo>
                  <a:close/>
                  <a:moveTo>
                    <a:pt x="2751" y="1668"/>
                  </a:moveTo>
                  <a:cubicBezTo>
                    <a:pt x="2787" y="1703"/>
                    <a:pt x="2787" y="1727"/>
                    <a:pt x="2787" y="1763"/>
                  </a:cubicBezTo>
                  <a:cubicBezTo>
                    <a:pt x="2787" y="1798"/>
                    <a:pt x="2763" y="1846"/>
                    <a:pt x="2715" y="1858"/>
                  </a:cubicBezTo>
                  <a:lnTo>
                    <a:pt x="2715" y="1668"/>
                  </a:lnTo>
                  <a:close/>
                  <a:moveTo>
                    <a:pt x="858" y="1679"/>
                  </a:moveTo>
                  <a:lnTo>
                    <a:pt x="858" y="1894"/>
                  </a:lnTo>
                  <a:cubicBezTo>
                    <a:pt x="834" y="1858"/>
                    <a:pt x="799" y="1834"/>
                    <a:pt x="799" y="1775"/>
                  </a:cubicBezTo>
                  <a:cubicBezTo>
                    <a:pt x="799" y="1739"/>
                    <a:pt x="810" y="1715"/>
                    <a:pt x="834" y="1679"/>
                  </a:cubicBezTo>
                  <a:close/>
                  <a:moveTo>
                    <a:pt x="2096" y="1203"/>
                  </a:moveTo>
                  <a:cubicBezTo>
                    <a:pt x="2156" y="1322"/>
                    <a:pt x="2263" y="1441"/>
                    <a:pt x="2406" y="1501"/>
                  </a:cubicBezTo>
                  <a:lnTo>
                    <a:pt x="2406" y="1977"/>
                  </a:lnTo>
                  <a:cubicBezTo>
                    <a:pt x="2394" y="2263"/>
                    <a:pt x="2156" y="2501"/>
                    <a:pt x="1870" y="2501"/>
                  </a:cubicBezTo>
                  <a:lnTo>
                    <a:pt x="1727" y="2501"/>
                  </a:lnTo>
                  <a:cubicBezTo>
                    <a:pt x="1430" y="2501"/>
                    <a:pt x="1203" y="2263"/>
                    <a:pt x="1203" y="1977"/>
                  </a:cubicBezTo>
                  <a:lnTo>
                    <a:pt x="1203" y="1548"/>
                  </a:lnTo>
                  <a:cubicBezTo>
                    <a:pt x="1418" y="1525"/>
                    <a:pt x="1799" y="1441"/>
                    <a:pt x="2096" y="1203"/>
                  </a:cubicBezTo>
                  <a:close/>
                  <a:moveTo>
                    <a:pt x="1977" y="2834"/>
                  </a:moveTo>
                  <a:lnTo>
                    <a:pt x="1977" y="2918"/>
                  </a:lnTo>
                  <a:lnTo>
                    <a:pt x="1799" y="3108"/>
                  </a:lnTo>
                  <a:lnTo>
                    <a:pt x="1620" y="2941"/>
                  </a:lnTo>
                  <a:lnTo>
                    <a:pt x="1620" y="2834"/>
                  </a:lnTo>
                  <a:close/>
                  <a:moveTo>
                    <a:pt x="1751" y="1"/>
                  </a:moveTo>
                  <a:cubicBezTo>
                    <a:pt x="1144" y="1"/>
                    <a:pt x="632" y="501"/>
                    <a:pt x="632" y="1120"/>
                  </a:cubicBezTo>
                  <a:lnTo>
                    <a:pt x="632" y="1417"/>
                  </a:lnTo>
                  <a:cubicBezTo>
                    <a:pt x="537" y="1501"/>
                    <a:pt x="453" y="1644"/>
                    <a:pt x="453" y="1775"/>
                  </a:cubicBezTo>
                  <a:cubicBezTo>
                    <a:pt x="453" y="2025"/>
                    <a:pt x="656" y="2215"/>
                    <a:pt x="894" y="2239"/>
                  </a:cubicBezTo>
                  <a:cubicBezTo>
                    <a:pt x="953" y="2441"/>
                    <a:pt x="1096" y="2608"/>
                    <a:pt x="1275" y="2715"/>
                  </a:cubicBezTo>
                  <a:lnTo>
                    <a:pt x="1275" y="2799"/>
                  </a:lnTo>
                  <a:lnTo>
                    <a:pt x="596" y="3072"/>
                  </a:lnTo>
                  <a:cubicBezTo>
                    <a:pt x="537" y="3096"/>
                    <a:pt x="1" y="3311"/>
                    <a:pt x="1" y="3977"/>
                  </a:cubicBezTo>
                  <a:lnTo>
                    <a:pt x="1" y="4573"/>
                  </a:lnTo>
                  <a:cubicBezTo>
                    <a:pt x="1" y="4656"/>
                    <a:pt x="72" y="4739"/>
                    <a:pt x="156" y="4739"/>
                  </a:cubicBezTo>
                  <a:lnTo>
                    <a:pt x="572" y="4739"/>
                  </a:lnTo>
                  <a:cubicBezTo>
                    <a:pt x="668" y="4739"/>
                    <a:pt x="739" y="4656"/>
                    <a:pt x="739" y="4573"/>
                  </a:cubicBezTo>
                  <a:cubicBezTo>
                    <a:pt x="739" y="4477"/>
                    <a:pt x="668" y="4406"/>
                    <a:pt x="572" y="4406"/>
                  </a:cubicBezTo>
                  <a:lnTo>
                    <a:pt x="322" y="4406"/>
                  </a:lnTo>
                  <a:lnTo>
                    <a:pt x="322" y="3977"/>
                  </a:lnTo>
                  <a:cubicBezTo>
                    <a:pt x="322" y="3513"/>
                    <a:pt x="680" y="3382"/>
                    <a:pt x="691" y="3382"/>
                  </a:cubicBezTo>
                  <a:lnTo>
                    <a:pt x="715" y="3382"/>
                  </a:lnTo>
                  <a:lnTo>
                    <a:pt x="1334" y="3144"/>
                  </a:lnTo>
                  <a:lnTo>
                    <a:pt x="1668" y="3465"/>
                  </a:lnTo>
                  <a:cubicBezTo>
                    <a:pt x="1692" y="3501"/>
                    <a:pt x="1739" y="3513"/>
                    <a:pt x="1787" y="3513"/>
                  </a:cubicBezTo>
                  <a:cubicBezTo>
                    <a:pt x="1823" y="3513"/>
                    <a:pt x="1870" y="3501"/>
                    <a:pt x="1906" y="3465"/>
                  </a:cubicBezTo>
                  <a:lnTo>
                    <a:pt x="2215" y="3144"/>
                  </a:lnTo>
                  <a:lnTo>
                    <a:pt x="2835" y="3394"/>
                  </a:lnTo>
                  <a:lnTo>
                    <a:pt x="2858" y="3394"/>
                  </a:lnTo>
                  <a:cubicBezTo>
                    <a:pt x="2870" y="3394"/>
                    <a:pt x="3227" y="3525"/>
                    <a:pt x="3227" y="3989"/>
                  </a:cubicBezTo>
                  <a:lnTo>
                    <a:pt x="3227" y="4418"/>
                  </a:lnTo>
                  <a:lnTo>
                    <a:pt x="1108" y="4418"/>
                  </a:lnTo>
                  <a:cubicBezTo>
                    <a:pt x="1025" y="4418"/>
                    <a:pt x="953" y="4501"/>
                    <a:pt x="953" y="4585"/>
                  </a:cubicBezTo>
                  <a:cubicBezTo>
                    <a:pt x="953" y="4680"/>
                    <a:pt x="1025" y="4751"/>
                    <a:pt x="1108" y="4751"/>
                  </a:cubicBezTo>
                  <a:lnTo>
                    <a:pt x="3394" y="4751"/>
                  </a:lnTo>
                  <a:cubicBezTo>
                    <a:pt x="3477" y="4751"/>
                    <a:pt x="3549" y="4680"/>
                    <a:pt x="3549" y="4585"/>
                  </a:cubicBezTo>
                  <a:lnTo>
                    <a:pt x="3549" y="3989"/>
                  </a:lnTo>
                  <a:cubicBezTo>
                    <a:pt x="3561" y="3311"/>
                    <a:pt x="3037" y="3096"/>
                    <a:pt x="2966" y="3072"/>
                  </a:cubicBezTo>
                  <a:lnTo>
                    <a:pt x="2311" y="2799"/>
                  </a:lnTo>
                  <a:lnTo>
                    <a:pt x="2311" y="2715"/>
                  </a:lnTo>
                  <a:cubicBezTo>
                    <a:pt x="2489" y="2608"/>
                    <a:pt x="2620" y="2441"/>
                    <a:pt x="2692" y="2239"/>
                  </a:cubicBezTo>
                  <a:cubicBezTo>
                    <a:pt x="2930" y="2215"/>
                    <a:pt x="3120" y="2013"/>
                    <a:pt x="3120" y="1775"/>
                  </a:cubicBezTo>
                  <a:cubicBezTo>
                    <a:pt x="3120" y="1620"/>
                    <a:pt x="3049" y="1489"/>
                    <a:pt x="2942" y="1417"/>
                  </a:cubicBezTo>
                  <a:lnTo>
                    <a:pt x="2942" y="1120"/>
                  </a:lnTo>
                  <a:cubicBezTo>
                    <a:pt x="2942" y="501"/>
                    <a:pt x="2442" y="1"/>
                    <a:pt x="18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grpSp>
        <p:nvGrpSpPr>
          <p:cNvPr id="1719" name="Google Shape;1719;p58"/>
          <p:cNvGrpSpPr/>
          <p:nvPr/>
        </p:nvGrpSpPr>
        <p:grpSpPr>
          <a:xfrm>
            <a:off x="851700" y="48259"/>
            <a:ext cx="7440600" cy="4517663"/>
            <a:chOff x="851700" y="48259"/>
            <a:chExt cx="7440600" cy="4517663"/>
          </a:xfrm>
        </p:grpSpPr>
        <p:grpSp>
          <p:nvGrpSpPr>
            <p:cNvPr id="1720" name="Google Shape;1720;p58"/>
            <p:cNvGrpSpPr/>
            <p:nvPr/>
          </p:nvGrpSpPr>
          <p:grpSpPr>
            <a:xfrm>
              <a:off x="851700" y="48259"/>
              <a:ext cx="7440600" cy="4517663"/>
              <a:chOff x="851700" y="48259"/>
              <a:chExt cx="7440600" cy="4517663"/>
            </a:xfrm>
          </p:grpSpPr>
          <p:grpSp>
            <p:nvGrpSpPr>
              <p:cNvPr id="1721" name="Google Shape;1721;p58"/>
              <p:cNvGrpSpPr/>
              <p:nvPr/>
            </p:nvGrpSpPr>
            <p:grpSpPr>
              <a:xfrm>
                <a:off x="851700" y="48259"/>
                <a:ext cx="7440600" cy="4517663"/>
                <a:chOff x="521" y="158"/>
                <a:chExt cx="6638" cy="4031"/>
              </a:xfrm>
            </p:grpSpPr>
            <p:sp>
              <p:nvSpPr>
                <p:cNvPr id="1722" name="Google Shape;1722;p58"/>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58"/>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58"/>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58"/>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58"/>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27" name="Google Shape;1727;p58"/>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728" name="Google Shape;1728;p58"/>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29" name="Google Shape;1729;p58"/>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730" name="Google Shape;1730;p58"/>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31" name="Google Shape;1731;p58"/>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732" name="Google Shape;1732;p58"/>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33" name="Google Shape;1733;p58"/>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734" name="Google Shape;1734;p58"/>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35" name="Google Shape;1735;p58"/>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736" name="Google Shape;1736;p58"/>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37" name="Google Shape;1737;p58"/>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738" name="Google Shape;1738;p58"/>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39" name="Google Shape;1739;p58"/>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740" name="Google Shape;1740;p58"/>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41" name="Google Shape;1741;p58"/>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742" name="Google Shape;1742;p58"/>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43" name="Google Shape;1743;p58"/>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744" name="Google Shape;1744;p58"/>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45" name="Google Shape;1745;p58"/>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1746" name="Google Shape;1746;p58"/>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747" name="Google Shape;1747;p58"/>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58"/>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749" name="Google Shape;1749;p58"/>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750" name="Google Shape;1750;p58"/>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1751" name="Google Shape;1751;p58"/>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58"/>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58"/>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58"/>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58"/>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58"/>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58"/>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58"/>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58"/>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58"/>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58"/>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58"/>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58"/>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58"/>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58"/>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58"/>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58"/>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58"/>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69" name="Google Shape;1769;p58"/>
              <p:cNvGrpSpPr/>
              <p:nvPr/>
            </p:nvGrpSpPr>
            <p:grpSpPr>
              <a:xfrm>
                <a:off x="3099200" y="777500"/>
                <a:ext cx="3103688" cy="79800"/>
                <a:chOff x="3099200" y="777500"/>
                <a:chExt cx="3103688" cy="79800"/>
              </a:xfrm>
            </p:grpSpPr>
            <p:sp>
              <p:nvSpPr>
                <p:cNvPr id="1770" name="Google Shape;1770;p58"/>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771" name="Google Shape;1771;p58"/>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772" name="Google Shape;1772;p58"/>
            <p:cNvGrpSpPr/>
            <p:nvPr/>
          </p:nvGrpSpPr>
          <p:grpSpPr>
            <a:xfrm>
              <a:off x="5010805" y="4302840"/>
              <a:ext cx="165525" cy="165585"/>
              <a:chOff x="-32750" y="2358800"/>
              <a:chExt cx="600600" cy="600600"/>
            </a:xfrm>
          </p:grpSpPr>
          <p:grpSp>
            <p:nvGrpSpPr>
              <p:cNvPr id="1773" name="Google Shape;1773;p58"/>
              <p:cNvGrpSpPr/>
              <p:nvPr/>
            </p:nvGrpSpPr>
            <p:grpSpPr>
              <a:xfrm>
                <a:off x="-32750" y="2358800"/>
                <a:ext cx="600600" cy="600600"/>
                <a:chOff x="-32750" y="2358800"/>
                <a:chExt cx="600600" cy="600600"/>
              </a:xfrm>
            </p:grpSpPr>
            <p:sp>
              <p:nvSpPr>
                <p:cNvPr id="1774" name="Google Shape;1774;p58"/>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775" name="Google Shape;1775;p58"/>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776" name="Google Shape;1776;p58"/>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777" name="Google Shape;1777;p58"/>
            <p:cNvGrpSpPr/>
            <p:nvPr/>
          </p:nvGrpSpPr>
          <p:grpSpPr>
            <a:xfrm>
              <a:off x="4115330" y="4301311"/>
              <a:ext cx="165525" cy="168677"/>
              <a:chOff x="-32750" y="3213700"/>
              <a:chExt cx="600600" cy="611812"/>
            </a:xfrm>
          </p:grpSpPr>
          <p:grpSp>
            <p:nvGrpSpPr>
              <p:cNvPr id="1778" name="Google Shape;1778;p58"/>
              <p:cNvGrpSpPr/>
              <p:nvPr/>
            </p:nvGrpSpPr>
            <p:grpSpPr>
              <a:xfrm>
                <a:off x="-32750" y="3213700"/>
                <a:ext cx="600600" cy="600600"/>
                <a:chOff x="-32750" y="2358800"/>
                <a:chExt cx="600600" cy="600600"/>
              </a:xfrm>
            </p:grpSpPr>
            <p:sp>
              <p:nvSpPr>
                <p:cNvPr id="1779" name="Google Shape;1779;p58"/>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780" name="Google Shape;1780;p58"/>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781" name="Google Shape;1781;p58"/>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sp>
        <p:nvSpPr>
          <p:cNvPr id="1782" name="Google Shape;1782;p58"/>
          <p:cNvSpPr txBox="1"/>
          <p:nvPr>
            <p:ph type="title"/>
          </p:nvPr>
        </p:nvSpPr>
        <p:spPr>
          <a:xfrm>
            <a:off x="1430400" y="1979925"/>
            <a:ext cx="6283200" cy="142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Storyboard</a:t>
            </a:r>
            <a:endParaRPr/>
          </a:p>
        </p:txBody>
      </p:sp>
      <p:sp>
        <p:nvSpPr>
          <p:cNvPr id="1783" name="Google Shape;1783;p58"/>
          <p:cNvSpPr txBox="1"/>
          <p:nvPr>
            <p:ph idx="2" type="title"/>
          </p:nvPr>
        </p:nvSpPr>
        <p:spPr>
          <a:xfrm>
            <a:off x="3745950" y="1064025"/>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pic>
        <p:nvPicPr>
          <p:cNvPr id="1788" name="Google Shape;1788;p59"/>
          <p:cNvPicPr preferRelativeResize="0"/>
          <p:nvPr/>
        </p:nvPicPr>
        <p:blipFill>
          <a:blip r:embed="rId3">
            <a:alphaModFix/>
          </a:blip>
          <a:stretch>
            <a:fillRect/>
          </a:stretch>
        </p:blipFill>
        <p:spPr>
          <a:xfrm>
            <a:off x="518450" y="863651"/>
            <a:ext cx="8107100" cy="3416201"/>
          </a:xfrm>
          <a:prstGeom prst="rect">
            <a:avLst/>
          </a:prstGeom>
          <a:noFill/>
          <a:ln>
            <a:noFill/>
          </a:ln>
        </p:spPr>
      </p:pic>
      <p:sp>
        <p:nvSpPr>
          <p:cNvPr id="1789" name="Google Shape;1789;p59"/>
          <p:cNvSpPr txBox="1"/>
          <p:nvPr/>
        </p:nvSpPr>
        <p:spPr>
          <a:xfrm>
            <a:off x="751100" y="635375"/>
            <a:ext cx="3717300" cy="2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Scene setting: Matthew sitting at Coupa, feeling frustrated by his French textbook.</a:t>
            </a:r>
            <a:endParaRPr b="1" sz="800">
              <a:solidFill>
                <a:schemeClr val="dk1"/>
              </a:solidFill>
              <a:latin typeface="Didact Gothic"/>
              <a:ea typeface="Didact Gothic"/>
              <a:cs typeface="Didact Gothic"/>
              <a:sym typeface="Didact Gothic"/>
            </a:endParaRPr>
          </a:p>
        </p:txBody>
      </p:sp>
      <p:sp>
        <p:nvSpPr>
          <p:cNvPr id="1790" name="Google Shape;1790;p59"/>
          <p:cNvSpPr txBox="1"/>
          <p:nvPr/>
        </p:nvSpPr>
        <p:spPr>
          <a:xfrm>
            <a:off x="4734850" y="635375"/>
            <a:ext cx="38907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Suddenly, a loud conversation in French can be heard, piquing Matthew’s interest.</a:t>
            </a:r>
            <a:endParaRPr b="1" sz="800">
              <a:solidFill>
                <a:schemeClr val="dk1"/>
              </a:solidFill>
              <a:latin typeface="Didact Gothic"/>
              <a:ea typeface="Didact Gothic"/>
              <a:cs typeface="Didact Gothic"/>
              <a:sym typeface="Didact Gothic"/>
            </a:endParaRPr>
          </a:p>
        </p:txBody>
      </p:sp>
      <p:sp>
        <p:nvSpPr>
          <p:cNvPr id="1791" name="Google Shape;1791;p59"/>
          <p:cNvSpPr txBox="1"/>
          <p:nvPr/>
        </p:nvSpPr>
        <p:spPr>
          <a:xfrm>
            <a:off x="751100" y="1862125"/>
            <a:ext cx="3717300" cy="2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Didact Gothic"/>
                <a:ea typeface="Didact Gothic"/>
                <a:cs typeface="Didact Gothic"/>
                <a:sym typeface="Didact Gothic"/>
              </a:rPr>
              <a:t>As the </a:t>
            </a:r>
            <a:r>
              <a:rPr b="1" lang="en" sz="800">
                <a:solidFill>
                  <a:schemeClr val="dk1"/>
                </a:solidFill>
                <a:latin typeface="Didact Gothic"/>
                <a:ea typeface="Didact Gothic"/>
                <a:cs typeface="Didact Gothic"/>
                <a:sym typeface="Didact Gothic"/>
              </a:rPr>
              <a:t>conversation</a:t>
            </a:r>
            <a:r>
              <a:rPr b="1" lang="en" sz="800">
                <a:solidFill>
                  <a:schemeClr val="dk1"/>
                </a:solidFill>
                <a:latin typeface="Didact Gothic"/>
                <a:ea typeface="Didact Gothic"/>
                <a:cs typeface="Didact Gothic"/>
                <a:sym typeface="Didact Gothic"/>
              </a:rPr>
              <a:t> continues, strangers surrounding Matthew are also intrigued.</a:t>
            </a:r>
            <a:endParaRPr b="1" sz="800">
              <a:solidFill>
                <a:schemeClr val="dk1"/>
              </a:solidFill>
              <a:latin typeface="Didact Gothic"/>
              <a:ea typeface="Didact Gothic"/>
              <a:cs typeface="Didact Gothic"/>
              <a:sym typeface="Didact Gothic"/>
            </a:endParaRPr>
          </a:p>
        </p:txBody>
      </p:sp>
      <p:sp>
        <p:nvSpPr>
          <p:cNvPr id="1792" name="Google Shape;1792;p59"/>
          <p:cNvSpPr txBox="1"/>
          <p:nvPr/>
        </p:nvSpPr>
        <p:spPr>
          <a:xfrm>
            <a:off x="797550" y="4203800"/>
            <a:ext cx="7548900" cy="3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idact Gothic"/>
                <a:ea typeface="Didact Gothic"/>
                <a:cs typeface="Didact Gothic"/>
                <a:sym typeface="Didact Gothic"/>
              </a:rPr>
              <a:t>The crowd and Matthew work together to piece together parts of the conversation, crowdsourcing everyone’s French knowledge.. The crowd gets louder and louder until Matthew tells everyone to focus on listening.</a:t>
            </a:r>
            <a:endParaRPr b="1" sz="800">
              <a:solidFill>
                <a:schemeClr val="dk1"/>
              </a:solidFill>
              <a:latin typeface="Didact Gothic"/>
              <a:ea typeface="Didact Gothic"/>
              <a:cs typeface="Didact Gothic"/>
              <a:sym typeface="Didact Gothic"/>
            </a:endParaRPr>
          </a:p>
        </p:txBody>
      </p:sp>
      <p:sp>
        <p:nvSpPr>
          <p:cNvPr id="1793" name="Google Shape;1793;p59"/>
          <p:cNvSpPr txBox="1"/>
          <p:nvPr/>
        </p:nvSpPr>
        <p:spPr>
          <a:xfrm>
            <a:off x="4734850" y="1862125"/>
            <a:ext cx="3717300" cy="2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idact Gothic"/>
                <a:ea typeface="Didact Gothic"/>
                <a:cs typeface="Didact Gothic"/>
                <a:sym typeface="Didact Gothic"/>
              </a:rPr>
              <a:t>An unknown word keeps being said, it’s preventing the eavesdroppers from understanding what’s being talked about.</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3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Char char="-"/>
            </a:pPr>
            <a:r>
              <a:rPr lang="en"/>
              <a:t>ROADMAP - </a:t>
            </a:r>
            <a:endParaRPr/>
          </a:p>
        </p:txBody>
      </p:sp>
      <p:sp>
        <p:nvSpPr>
          <p:cNvPr id="1044" name="Google Shape;1044;p33"/>
          <p:cNvSpPr txBox="1"/>
          <p:nvPr>
            <p:ph idx="3" type="subTitle"/>
          </p:nvPr>
        </p:nvSpPr>
        <p:spPr>
          <a:xfrm>
            <a:off x="720000" y="3861750"/>
            <a:ext cx="239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Explanations &amp; Time Approximations in Video</a:t>
            </a:r>
            <a:endParaRPr/>
          </a:p>
        </p:txBody>
      </p:sp>
      <p:sp>
        <p:nvSpPr>
          <p:cNvPr id="1045" name="Google Shape;1045;p33"/>
          <p:cNvSpPr txBox="1"/>
          <p:nvPr>
            <p:ph idx="1" type="subTitle"/>
          </p:nvPr>
        </p:nvSpPr>
        <p:spPr>
          <a:xfrm>
            <a:off x="720000" y="2204772"/>
            <a:ext cx="239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Changes since last week</a:t>
            </a:r>
            <a:endParaRPr/>
          </a:p>
        </p:txBody>
      </p:sp>
      <p:sp>
        <p:nvSpPr>
          <p:cNvPr id="1046" name="Google Shape;1046;p33"/>
          <p:cNvSpPr txBox="1"/>
          <p:nvPr>
            <p:ph idx="2" type="subTitle"/>
          </p:nvPr>
        </p:nvSpPr>
        <p:spPr>
          <a:xfrm>
            <a:off x="3375925" y="2150597"/>
            <a:ext cx="239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One liner, Description, Value Proposition, Design Values: (Stakeholders, Ethics)</a:t>
            </a:r>
            <a:endParaRPr/>
          </a:p>
        </p:txBody>
      </p:sp>
      <p:sp>
        <p:nvSpPr>
          <p:cNvPr id="1047" name="Google Shape;1047;p33"/>
          <p:cNvSpPr txBox="1"/>
          <p:nvPr>
            <p:ph idx="4" type="subTitle"/>
          </p:nvPr>
        </p:nvSpPr>
        <p:spPr>
          <a:xfrm>
            <a:off x="3375900" y="3861750"/>
            <a:ext cx="239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skeleton of our concept video!</a:t>
            </a:r>
            <a:endParaRPr/>
          </a:p>
        </p:txBody>
      </p:sp>
      <p:sp>
        <p:nvSpPr>
          <p:cNvPr id="1048" name="Google Shape;1048;p33"/>
          <p:cNvSpPr txBox="1"/>
          <p:nvPr>
            <p:ph idx="5" type="subTitle"/>
          </p:nvPr>
        </p:nvSpPr>
        <p:spPr>
          <a:xfrm>
            <a:off x="6031850" y="2204772"/>
            <a:ext cx="239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Competitive Analysis</a:t>
            </a:r>
            <a:endParaRPr/>
          </a:p>
        </p:txBody>
      </p:sp>
      <p:sp>
        <p:nvSpPr>
          <p:cNvPr id="1049" name="Google Shape;1049;p33"/>
          <p:cNvSpPr txBox="1"/>
          <p:nvPr>
            <p:ph idx="6" type="subTitle"/>
          </p:nvPr>
        </p:nvSpPr>
        <p:spPr>
          <a:xfrm>
            <a:off x="6031850" y="3861750"/>
            <a:ext cx="239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 excited about Mora!</a:t>
            </a:r>
            <a:endParaRPr/>
          </a:p>
        </p:txBody>
      </p:sp>
      <p:sp>
        <p:nvSpPr>
          <p:cNvPr id="1050" name="Google Shape;1050;p33"/>
          <p:cNvSpPr txBox="1"/>
          <p:nvPr>
            <p:ph idx="7" type="title"/>
          </p:nvPr>
        </p:nvSpPr>
        <p:spPr>
          <a:xfrm>
            <a:off x="1534985" y="1384959"/>
            <a:ext cx="762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51" name="Google Shape;1051;p33"/>
          <p:cNvSpPr txBox="1"/>
          <p:nvPr>
            <p:ph idx="8" type="title"/>
          </p:nvPr>
        </p:nvSpPr>
        <p:spPr>
          <a:xfrm>
            <a:off x="1534985" y="3041352"/>
            <a:ext cx="762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52" name="Google Shape;1052;p33"/>
          <p:cNvSpPr txBox="1"/>
          <p:nvPr>
            <p:ph idx="9" type="title"/>
          </p:nvPr>
        </p:nvSpPr>
        <p:spPr>
          <a:xfrm>
            <a:off x="4190836" y="1384959"/>
            <a:ext cx="762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53" name="Google Shape;1053;p33"/>
          <p:cNvSpPr txBox="1"/>
          <p:nvPr>
            <p:ph idx="13" type="title"/>
          </p:nvPr>
        </p:nvSpPr>
        <p:spPr>
          <a:xfrm>
            <a:off x="4190836" y="3041352"/>
            <a:ext cx="762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054" name="Google Shape;1054;p33"/>
          <p:cNvSpPr txBox="1"/>
          <p:nvPr>
            <p:ph idx="14" type="title"/>
          </p:nvPr>
        </p:nvSpPr>
        <p:spPr>
          <a:xfrm>
            <a:off x="6846786" y="1384959"/>
            <a:ext cx="762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55" name="Google Shape;1055;p33"/>
          <p:cNvSpPr txBox="1"/>
          <p:nvPr>
            <p:ph idx="15" type="title"/>
          </p:nvPr>
        </p:nvSpPr>
        <p:spPr>
          <a:xfrm>
            <a:off x="6846786" y="3041352"/>
            <a:ext cx="7623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056" name="Google Shape;1056;p33"/>
          <p:cNvSpPr txBox="1"/>
          <p:nvPr>
            <p:ph idx="16" type="subTitle"/>
          </p:nvPr>
        </p:nvSpPr>
        <p:spPr>
          <a:xfrm>
            <a:off x="720000" y="1802824"/>
            <a:ext cx="2392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Pivoting</a:t>
            </a:r>
            <a:endParaRPr/>
          </a:p>
        </p:txBody>
      </p:sp>
      <p:sp>
        <p:nvSpPr>
          <p:cNvPr id="1057" name="Google Shape;1057;p33"/>
          <p:cNvSpPr txBox="1"/>
          <p:nvPr>
            <p:ph idx="17" type="subTitle"/>
          </p:nvPr>
        </p:nvSpPr>
        <p:spPr>
          <a:xfrm>
            <a:off x="3375900" y="1802824"/>
            <a:ext cx="2392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 Solution</a:t>
            </a:r>
            <a:endParaRPr/>
          </a:p>
        </p:txBody>
      </p:sp>
      <p:sp>
        <p:nvSpPr>
          <p:cNvPr id="1058" name="Google Shape;1058;p33"/>
          <p:cNvSpPr txBox="1"/>
          <p:nvPr>
            <p:ph idx="18" type="subTitle"/>
          </p:nvPr>
        </p:nvSpPr>
        <p:spPr>
          <a:xfrm>
            <a:off x="6031850" y="1802824"/>
            <a:ext cx="2392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 Research</a:t>
            </a:r>
            <a:endParaRPr/>
          </a:p>
        </p:txBody>
      </p:sp>
      <p:sp>
        <p:nvSpPr>
          <p:cNvPr id="1059" name="Google Shape;1059;p33"/>
          <p:cNvSpPr txBox="1"/>
          <p:nvPr>
            <p:ph idx="19" type="subTitle"/>
          </p:nvPr>
        </p:nvSpPr>
        <p:spPr>
          <a:xfrm>
            <a:off x="720000" y="3459284"/>
            <a:ext cx="2392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Tasks</a:t>
            </a:r>
            <a:endParaRPr/>
          </a:p>
        </p:txBody>
      </p:sp>
      <p:sp>
        <p:nvSpPr>
          <p:cNvPr id="1060" name="Google Shape;1060;p33"/>
          <p:cNvSpPr txBox="1"/>
          <p:nvPr>
            <p:ph idx="20" type="subTitle"/>
          </p:nvPr>
        </p:nvSpPr>
        <p:spPr>
          <a:xfrm>
            <a:off x="3375900" y="3459284"/>
            <a:ext cx="2392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Storyboard</a:t>
            </a:r>
            <a:endParaRPr/>
          </a:p>
        </p:txBody>
      </p:sp>
      <p:sp>
        <p:nvSpPr>
          <p:cNvPr id="1061" name="Google Shape;1061;p33"/>
          <p:cNvSpPr txBox="1"/>
          <p:nvPr>
            <p:ph idx="21" type="subTitle"/>
          </p:nvPr>
        </p:nvSpPr>
        <p:spPr>
          <a:xfrm>
            <a:off x="6031850" y="3459284"/>
            <a:ext cx="2392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Concept Video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pic>
        <p:nvPicPr>
          <p:cNvPr id="1798" name="Google Shape;1798;p60"/>
          <p:cNvPicPr preferRelativeResize="0"/>
          <p:nvPr/>
        </p:nvPicPr>
        <p:blipFill>
          <a:blip r:embed="rId3">
            <a:alphaModFix/>
          </a:blip>
          <a:stretch>
            <a:fillRect/>
          </a:stretch>
        </p:blipFill>
        <p:spPr>
          <a:xfrm>
            <a:off x="484563" y="949387"/>
            <a:ext cx="8174874" cy="3404875"/>
          </a:xfrm>
          <a:prstGeom prst="rect">
            <a:avLst/>
          </a:prstGeom>
          <a:noFill/>
          <a:ln>
            <a:noFill/>
          </a:ln>
        </p:spPr>
      </p:pic>
      <p:sp>
        <p:nvSpPr>
          <p:cNvPr id="1799" name="Google Shape;1799;p60"/>
          <p:cNvSpPr txBox="1"/>
          <p:nvPr/>
        </p:nvSpPr>
        <p:spPr>
          <a:xfrm>
            <a:off x="1092450" y="597525"/>
            <a:ext cx="6959100" cy="2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idact Gothic"/>
                <a:ea typeface="Didact Gothic"/>
                <a:cs typeface="Didact Gothic"/>
                <a:sym typeface="Didact Gothic"/>
              </a:rPr>
              <a:t>The confusing, unknown word is finally revealed by the French speakers and full context is finally revealed. The crowd is relieved and cheers, now with knowledge of new French idioms and vocabulary.</a:t>
            </a:r>
            <a:endParaRPr b="1" sz="800">
              <a:solidFill>
                <a:schemeClr val="dk1"/>
              </a:solidFill>
              <a:latin typeface="Didact Gothic"/>
              <a:ea typeface="Didact Gothic"/>
              <a:cs typeface="Didact Gothic"/>
              <a:sym typeface="Didact Gothic"/>
            </a:endParaRPr>
          </a:p>
        </p:txBody>
      </p:sp>
      <p:sp>
        <p:nvSpPr>
          <p:cNvPr id="1800" name="Google Shape;1800;p60"/>
          <p:cNvSpPr txBox="1"/>
          <p:nvPr/>
        </p:nvSpPr>
        <p:spPr>
          <a:xfrm>
            <a:off x="484575" y="1909825"/>
            <a:ext cx="6959100" cy="2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idact Gothic"/>
                <a:ea typeface="Didact Gothic"/>
                <a:cs typeface="Didact Gothic"/>
                <a:sym typeface="Didact Gothic"/>
              </a:rPr>
              <a:t>Plot twist! The French conversation didn’t actually happen! Everyone’s actually tuning in and learning French through their devices!</a:t>
            </a:r>
            <a:endParaRPr b="1" sz="800">
              <a:solidFill>
                <a:schemeClr val="dk1"/>
              </a:solidFill>
              <a:latin typeface="Didact Gothic"/>
              <a:ea typeface="Didact Gothic"/>
              <a:cs typeface="Didact Gothic"/>
              <a:sym typeface="Didact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grpSp>
        <p:nvGrpSpPr>
          <p:cNvPr id="1805" name="Google Shape;1805;p61"/>
          <p:cNvGrpSpPr/>
          <p:nvPr/>
        </p:nvGrpSpPr>
        <p:grpSpPr>
          <a:xfrm>
            <a:off x="851700" y="48259"/>
            <a:ext cx="7440600" cy="4517663"/>
            <a:chOff x="851700" y="48259"/>
            <a:chExt cx="7440600" cy="4517663"/>
          </a:xfrm>
        </p:grpSpPr>
        <p:grpSp>
          <p:nvGrpSpPr>
            <p:cNvPr id="1806" name="Google Shape;1806;p61"/>
            <p:cNvGrpSpPr/>
            <p:nvPr/>
          </p:nvGrpSpPr>
          <p:grpSpPr>
            <a:xfrm>
              <a:off x="851700" y="48259"/>
              <a:ext cx="7440600" cy="4517663"/>
              <a:chOff x="851700" y="48259"/>
              <a:chExt cx="7440600" cy="4517663"/>
            </a:xfrm>
          </p:grpSpPr>
          <p:grpSp>
            <p:nvGrpSpPr>
              <p:cNvPr id="1807" name="Google Shape;1807;p61"/>
              <p:cNvGrpSpPr/>
              <p:nvPr/>
            </p:nvGrpSpPr>
            <p:grpSpPr>
              <a:xfrm>
                <a:off x="851700" y="48259"/>
                <a:ext cx="7440600" cy="4517663"/>
                <a:chOff x="521" y="158"/>
                <a:chExt cx="6638" cy="4031"/>
              </a:xfrm>
            </p:grpSpPr>
            <p:sp>
              <p:nvSpPr>
                <p:cNvPr id="1808" name="Google Shape;1808;p61"/>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61"/>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61"/>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61"/>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61"/>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13" name="Google Shape;1813;p61"/>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814" name="Google Shape;1814;p61"/>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15" name="Google Shape;1815;p61"/>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816" name="Google Shape;1816;p61"/>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17" name="Google Shape;1817;p61"/>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818" name="Google Shape;1818;p61"/>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19" name="Google Shape;1819;p61"/>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820" name="Google Shape;1820;p61"/>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21" name="Google Shape;1821;p61"/>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822" name="Google Shape;1822;p61"/>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23" name="Google Shape;1823;p61"/>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824" name="Google Shape;1824;p61"/>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25" name="Google Shape;1825;p61"/>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826" name="Google Shape;1826;p61"/>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27" name="Google Shape;1827;p61"/>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828" name="Google Shape;1828;p61"/>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29" name="Google Shape;1829;p61"/>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830" name="Google Shape;1830;p61"/>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31" name="Google Shape;1831;p61"/>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1832" name="Google Shape;1832;p61"/>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833" name="Google Shape;1833;p61"/>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61"/>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835" name="Google Shape;1835;p61"/>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836" name="Google Shape;1836;p61"/>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1837" name="Google Shape;1837;p61"/>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61"/>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61"/>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61"/>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61"/>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61"/>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3" name="Google Shape;1843;p61"/>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4" name="Google Shape;1844;p61"/>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5" name="Google Shape;1845;p61"/>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61"/>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61"/>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61"/>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61"/>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61"/>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61"/>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61"/>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61"/>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4" name="Google Shape;1854;p61"/>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55" name="Google Shape;1855;p61"/>
              <p:cNvGrpSpPr/>
              <p:nvPr/>
            </p:nvGrpSpPr>
            <p:grpSpPr>
              <a:xfrm>
                <a:off x="3099200" y="777500"/>
                <a:ext cx="3103688" cy="79800"/>
                <a:chOff x="3099200" y="777500"/>
                <a:chExt cx="3103688" cy="79800"/>
              </a:xfrm>
            </p:grpSpPr>
            <p:sp>
              <p:nvSpPr>
                <p:cNvPr id="1856" name="Google Shape;1856;p61"/>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857" name="Google Shape;1857;p61"/>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858" name="Google Shape;1858;p61"/>
            <p:cNvGrpSpPr/>
            <p:nvPr/>
          </p:nvGrpSpPr>
          <p:grpSpPr>
            <a:xfrm>
              <a:off x="5010805" y="4302840"/>
              <a:ext cx="165525" cy="165585"/>
              <a:chOff x="-32750" y="2358800"/>
              <a:chExt cx="600600" cy="600600"/>
            </a:xfrm>
          </p:grpSpPr>
          <p:grpSp>
            <p:nvGrpSpPr>
              <p:cNvPr id="1859" name="Google Shape;1859;p61"/>
              <p:cNvGrpSpPr/>
              <p:nvPr/>
            </p:nvGrpSpPr>
            <p:grpSpPr>
              <a:xfrm>
                <a:off x="-32750" y="2358800"/>
                <a:ext cx="600600" cy="600600"/>
                <a:chOff x="-32750" y="2358800"/>
                <a:chExt cx="600600" cy="600600"/>
              </a:xfrm>
            </p:grpSpPr>
            <p:sp>
              <p:nvSpPr>
                <p:cNvPr id="1860" name="Google Shape;1860;p61"/>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861" name="Google Shape;1861;p61"/>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862" name="Google Shape;1862;p61"/>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863" name="Google Shape;1863;p61"/>
            <p:cNvGrpSpPr/>
            <p:nvPr/>
          </p:nvGrpSpPr>
          <p:grpSpPr>
            <a:xfrm>
              <a:off x="4115330" y="4301311"/>
              <a:ext cx="165525" cy="168677"/>
              <a:chOff x="-32750" y="3213700"/>
              <a:chExt cx="600600" cy="611812"/>
            </a:xfrm>
          </p:grpSpPr>
          <p:grpSp>
            <p:nvGrpSpPr>
              <p:cNvPr id="1864" name="Google Shape;1864;p61"/>
              <p:cNvGrpSpPr/>
              <p:nvPr/>
            </p:nvGrpSpPr>
            <p:grpSpPr>
              <a:xfrm>
                <a:off x="-32750" y="3213700"/>
                <a:ext cx="600600" cy="600600"/>
                <a:chOff x="-32750" y="2358800"/>
                <a:chExt cx="600600" cy="600600"/>
              </a:xfrm>
            </p:grpSpPr>
            <p:sp>
              <p:nvSpPr>
                <p:cNvPr id="1865" name="Google Shape;1865;p61"/>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866" name="Google Shape;1866;p61"/>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867" name="Google Shape;1867;p61"/>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sp>
        <p:nvSpPr>
          <p:cNvPr id="1868" name="Google Shape;1868;p61"/>
          <p:cNvSpPr txBox="1"/>
          <p:nvPr>
            <p:ph type="title"/>
          </p:nvPr>
        </p:nvSpPr>
        <p:spPr>
          <a:xfrm>
            <a:off x="1430400" y="1979925"/>
            <a:ext cx="6283200" cy="142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Concept Video</a:t>
            </a:r>
            <a:endParaRPr/>
          </a:p>
        </p:txBody>
      </p:sp>
      <p:sp>
        <p:nvSpPr>
          <p:cNvPr id="1869" name="Google Shape;1869;p61"/>
          <p:cNvSpPr txBox="1"/>
          <p:nvPr>
            <p:ph idx="2" type="title"/>
          </p:nvPr>
        </p:nvSpPr>
        <p:spPr>
          <a:xfrm>
            <a:off x="3680625" y="1162000"/>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870" name="Google Shape;1870;p61"/>
          <p:cNvSpPr txBox="1"/>
          <p:nvPr>
            <p:ph idx="1" type="subTitle"/>
          </p:nvPr>
        </p:nvSpPr>
        <p:spPr>
          <a:xfrm>
            <a:off x="1430400" y="3464225"/>
            <a:ext cx="6283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https://www.youtube.com/watch?v=joH6rJkoEeQ</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grpSp>
        <p:nvGrpSpPr>
          <p:cNvPr id="1066" name="Google Shape;1066;p34"/>
          <p:cNvGrpSpPr/>
          <p:nvPr/>
        </p:nvGrpSpPr>
        <p:grpSpPr>
          <a:xfrm>
            <a:off x="851700" y="48259"/>
            <a:ext cx="7440600" cy="4517663"/>
            <a:chOff x="851700" y="48259"/>
            <a:chExt cx="7440600" cy="4517663"/>
          </a:xfrm>
        </p:grpSpPr>
        <p:grpSp>
          <p:nvGrpSpPr>
            <p:cNvPr id="1067" name="Google Shape;1067;p34"/>
            <p:cNvGrpSpPr/>
            <p:nvPr/>
          </p:nvGrpSpPr>
          <p:grpSpPr>
            <a:xfrm>
              <a:off x="851700" y="48259"/>
              <a:ext cx="7440600" cy="4517663"/>
              <a:chOff x="851700" y="48259"/>
              <a:chExt cx="7440600" cy="4517663"/>
            </a:xfrm>
          </p:grpSpPr>
          <p:grpSp>
            <p:nvGrpSpPr>
              <p:cNvPr id="1068" name="Google Shape;1068;p34"/>
              <p:cNvGrpSpPr/>
              <p:nvPr/>
            </p:nvGrpSpPr>
            <p:grpSpPr>
              <a:xfrm>
                <a:off x="851700" y="48259"/>
                <a:ext cx="7440600" cy="4517663"/>
                <a:chOff x="521" y="158"/>
                <a:chExt cx="6638" cy="4031"/>
              </a:xfrm>
            </p:grpSpPr>
            <p:sp>
              <p:nvSpPr>
                <p:cNvPr id="1069" name="Google Shape;1069;p34"/>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34"/>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34"/>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34"/>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34"/>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74" name="Google Shape;1074;p34"/>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075" name="Google Shape;1075;p34"/>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76" name="Google Shape;1076;p34"/>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077" name="Google Shape;1077;p34"/>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78" name="Google Shape;1078;p34"/>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079" name="Google Shape;1079;p34"/>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80" name="Google Shape;1080;p34"/>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081" name="Google Shape;1081;p34"/>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82" name="Google Shape;1082;p34"/>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083" name="Google Shape;1083;p34"/>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84" name="Google Shape;1084;p34"/>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085" name="Google Shape;1085;p34"/>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86" name="Google Shape;1086;p34"/>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087" name="Google Shape;1087;p34"/>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88" name="Google Shape;1088;p34"/>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089" name="Google Shape;1089;p34"/>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90" name="Google Shape;1090;p34"/>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091" name="Google Shape;1091;p34"/>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92" name="Google Shape;1092;p34"/>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1093" name="Google Shape;1093;p34"/>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094" name="Google Shape;1094;p34"/>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34"/>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096" name="Google Shape;1096;p34"/>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097" name="Google Shape;1097;p34"/>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1098" name="Google Shape;1098;p34"/>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34"/>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34"/>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34"/>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34"/>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34"/>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34"/>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34"/>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34"/>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34"/>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34"/>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34"/>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34"/>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34"/>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2" name="Google Shape;1112;p34"/>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34"/>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34"/>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34"/>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6" name="Google Shape;1116;p34"/>
              <p:cNvGrpSpPr/>
              <p:nvPr/>
            </p:nvGrpSpPr>
            <p:grpSpPr>
              <a:xfrm>
                <a:off x="3099200" y="777500"/>
                <a:ext cx="3103688" cy="79800"/>
                <a:chOff x="3099200" y="777500"/>
                <a:chExt cx="3103688" cy="79800"/>
              </a:xfrm>
            </p:grpSpPr>
            <p:sp>
              <p:nvSpPr>
                <p:cNvPr id="1117" name="Google Shape;1117;p34"/>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118" name="Google Shape;1118;p34"/>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119" name="Google Shape;1119;p34"/>
            <p:cNvGrpSpPr/>
            <p:nvPr/>
          </p:nvGrpSpPr>
          <p:grpSpPr>
            <a:xfrm>
              <a:off x="5010805" y="4302840"/>
              <a:ext cx="165525" cy="165585"/>
              <a:chOff x="-32750" y="2358800"/>
              <a:chExt cx="600600" cy="600600"/>
            </a:xfrm>
          </p:grpSpPr>
          <p:grpSp>
            <p:nvGrpSpPr>
              <p:cNvPr id="1120" name="Google Shape;1120;p34"/>
              <p:cNvGrpSpPr/>
              <p:nvPr/>
            </p:nvGrpSpPr>
            <p:grpSpPr>
              <a:xfrm>
                <a:off x="-32750" y="2358800"/>
                <a:ext cx="600600" cy="600600"/>
                <a:chOff x="-32750" y="2358800"/>
                <a:chExt cx="600600" cy="600600"/>
              </a:xfrm>
            </p:grpSpPr>
            <p:sp>
              <p:nvSpPr>
                <p:cNvPr id="1121" name="Google Shape;1121;p34"/>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122" name="Google Shape;1122;p34"/>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123" name="Google Shape;1123;p34"/>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124" name="Google Shape;1124;p34"/>
            <p:cNvGrpSpPr/>
            <p:nvPr/>
          </p:nvGrpSpPr>
          <p:grpSpPr>
            <a:xfrm>
              <a:off x="4115330" y="4301311"/>
              <a:ext cx="165525" cy="168677"/>
              <a:chOff x="-32750" y="3213700"/>
              <a:chExt cx="600600" cy="611812"/>
            </a:xfrm>
          </p:grpSpPr>
          <p:grpSp>
            <p:nvGrpSpPr>
              <p:cNvPr id="1125" name="Google Shape;1125;p34"/>
              <p:cNvGrpSpPr/>
              <p:nvPr/>
            </p:nvGrpSpPr>
            <p:grpSpPr>
              <a:xfrm>
                <a:off x="-32750" y="3213700"/>
                <a:ext cx="600600" cy="600600"/>
                <a:chOff x="-32750" y="2358800"/>
                <a:chExt cx="600600" cy="600600"/>
              </a:xfrm>
            </p:grpSpPr>
            <p:sp>
              <p:nvSpPr>
                <p:cNvPr id="1126" name="Google Shape;1126;p34"/>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127" name="Google Shape;1127;p34"/>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128" name="Google Shape;1128;p34"/>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sp>
        <p:nvSpPr>
          <p:cNvPr id="1129" name="Google Shape;1129;p34"/>
          <p:cNvSpPr txBox="1"/>
          <p:nvPr>
            <p:ph type="title"/>
          </p:nvPr>
        </p:nvSpPr>
        <p:spPr>
          <a:xfrm>
            <a:off x="1430400" y="1979925"/>
            <a:ext cx="6283200" cy="142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Pivoting</a:t>
            </a:r>
            <a:endParaRPr/>
          </a:p>
        </p:txBody>
      </p:sp>
      <p:sp>
        <p:nvSpPr>
          <p:cNvPr id="1130" name="Google Shape;1130;p34"/>
          <p:cNvSpPr txBox="1"/>
          <p:nvPr>
            <p:ph idx="2" type="title"/>
          </p:nvPr>
        </p:nvSpPr>
        <p:spPr>
          <a:xfrm>
            <a:off x="3745950" y="1064025"/>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31" name="Google Shape;1131;p34"/>
          <p:cNvSpPr txBox="1"/>
          <p:nvPr>
            <p:ph idx="1" type="subTitle"/>
          </p:nvPr>
        </p:nvSpPr>
        <p:spPr>
          <a:xfrm>
            <a:off x="1430400" y="3464225"/>
            <a:ext cx="6283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3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Journey since last week</a:t>
            </a:r>
            <a:endParaRPr/>
          </a:p>
        </p:txBody>
      </p:sp>
      <p:sp>
        <p:nvSpPr>
          <p:cNvPr id="1137" name="Google Shape;1137;p35"/>
          <p:cNvSpPr/>
          <p:nvPr/>
        </p:nvSpPr>
        <p:spPr>
          <a:xfrm>
            <a:off x="1727800" y="2659446"/>
            <a:ext cx="572700" cy="572700"/>
          </a:xfrm>
          <a:prstGeom prst="ellipse">
            <a:avLst/>
          </a:prstGeom>
          <a:solidFill>
            <a:srgbClr val="B4DDF9">
              <a:alpha val="632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BIZ UDPGothic"/>
                <a:ea typeface="BIZ UDPGothic"/>
                <a:cs typeface="BIZ UDPGothic"/>
                <a:sym typeface="BIZ UDPGothic"/>
              </a:rPr>
              <a:t>1</a:t>
            </a:r>
            <a:endParaRPr b="1">
              <a:solidFill>
                <a:schemeClr val="dk1"/>
              </a:solidFill>
              <a:latin typeface="BIZ UDPGothic"/>
              <a:ea typeface="BIZ UDPGothic"/>
              <a:cs typeface="BIZ UDPGothic"/>
              <a:sym typeface="BIZ UDPGothic"/>
            </a:endParaRPr>
          </a:p>
        </p:txBody>
      </p:sp>
      <p:sp>
        <p:nvSpPr>
          <p:cNvPr id="1138" name="Google Shape;1138;p35"/>
          <p:cNvSpPr/>
          <p:nvPr/>
        </p:nvSpPr>
        <p:spPr>
          <a:xfrm>
            <a:off x="3433033" y="2659446"/>
            <a:ext cx="572700" cy="572700"/>
          </a:xfrm>
          <a:prstGeom prst="ellipse">
            <a:avLst/>
          </a:prstGeom>
          <a:solidFill>
            <a:srgbClr val="A0E3B8">
              <a:alpha val="8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BIZ UDPGothic"/>
                <a:ea typeface="BIZ UDPGothic"/>
                <a:cs typeface="BIZ UDPGothic"/>
                <a:sym typeface="BIZ UDPGothic"/>
              </a:rPr>
              <a:t>2</a:t>
            </a:r>
            <a:endParaRPr b="1">
              <a:solidFill>
                <a:schemeClr val="dk1"/>
              </a:solidFill>
              <a:latin typeface="BIZ UDPGothic"/>
              <a:ea typeface="BIZ UDPGothic"/>
              <a:cs typeface="BIZ UDPGothic"/>
              <a:sym typeface="BIZ UDPGothic"/>
            </a:endParaRPr>
          </a:p>
        </p:txBody>
      </p:sp>
      <p:sp>
        <p:nvSpPr>
          <p:cNvPr id="1139" name="Google Shape;1139;p35"/>
          <p:cNvSpPr/>
          <p:nvPr/>
        </p:nvSpPr>
        <p:spPr>
          <a:xfrm>
            <a:off x="5138267" y="2659446"/>
            <a:ext cx="572700" cy="572700"/>
          </a:xfrm>
          <a:prstGeom prst="ellipse">
            <a:avLst/>
          </a:prstGeom>
          <a:solidFill>
            <a:srgbClr val="B4DDF9">
              <a:alpha val="632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BIZ UDPGothic"/>
                <a:ea typeface="BIZ UDPGothic"/>
                <a:cs typeface="BIZ UDPGothic"/>
                <a:sym typeface="BIZ UDPGothic"/>
              </a:rPr>
              <a:t>3</a:t>
            </a:r>
            <a:endParaRPr b="1">
              <a:solidFill>
                <a:schemeClr val="dk1"/>
              </a:solidFill>
              <a:latin typeface="BIZ UDPGothic"/>
              <a:ea typeface="BIZ UDPGothic"/>
              <a:cs typeface="BIZ UDPGothic"/>
              <a:sym typeface="BIZ UDPGothic"/>
            </a:endParaRPr>
          </a:p>
        </p:txBody>
      </p:sp>
      <p:sp>
        <p:nvSpPr>
          <p:cNvPr id="1140" name="Google Shape;1140;p35"/>
          <p:cNvSpPr/>
          <p:nvPr/>
        </p:nvSpPr>
        <p:spPr>
          <a:xfrm>
            <a:off x="6843500" y="2659446"/>
            <a:ext cx="572700" cy="572700"/>
          </a:xfrm>
          <a:prstGeom prst="ellipse">
            <a:avLst/>
          </a:prstGeom>
          <a:solidFill>
            <a:srgbClr val="A0E3B8">
              <a:alpha val="848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BIZ UDPGothic"/>
                <a:ea typeface="BIZ UDPGothic"/>
                <a:cs typeface="BIZ UDPGothic"/>
                <a:sym typeface="BIZ UDPGothic"/>
              </a:rPr>
              <a:t>4</a:t>
            </a:r>
            <a:endParaRPr b="1">
              <a:solidFill>
                <a:schemeClr val="dk1"/>
              </a:solidFill>
              <a:latin typeface="BIZ UDPGothic"/>
              <a:ea typeface="BIZ UDPGothic"/>
              <a:cs typeface="BIZ UDPGothic"/>
              <a:sym typeface="BIZ UDPGothic"/>
            </a:endParaRPr>
          </a:p>
        </p:txBody>
      </p:sp>
      <p:sp>
        <p:nvSpPr>
          <p:cNvPr id="1141" name="Google Shape;1141;p35"/>
          <p:cNvSpPr txBox="1"/>
          <p:nvPr/>
        </p:nvSpPr>
        <p:spPr>
          <a:xfrm>
            <a:off x="1980300" y="1264025"/>
            <a:ext cx="34797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Didact Gothic"/>
                <a:ea typeface="Didact Gothic"/>
                <a:cs typeface="Didact Gothic"/>
                <a:sym typeface="Didact Gothic"/>
              </a:rPr>
              <a:t>Implementation feasibility? Unclear thread from POV -&gt; HMW -&gt; Solution </a:t>
            </a:r>
            <a:endParaRPr sz="1200">
              <a:solidFill>
                <a:schemeClr val="dk1"/>
              </a:solidFill>
              <a:latin typeface="Didact Gothic"/>
              <a:ea typeface="Didact Gothic"/>
              <a:cs typeface="Didact Gothic"/>
              <a:sym typeface="Didact Gothic"/>
            </a:endParaRPr>
          </a:p>
        </p:txBody>
      </p:sp>
      <p:sp>
        <p:nvSpPr>
          <p:cNvPr id="1142" name="Google Shape;1142;p35"/>
          <p:cNvSpPr txBox="1"/>
          <p:nvPr/>
        </p:nvSpPr>
        <p:spPr>
          <a:xfrm>
            <a:off x="5830245" y="1436885"/>
            <a:ext cx="25992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Didact Gothic"/>
                <a:ea typeface="Didact Gothic"/>
                <a:cs typeface="Didact Gothic"/>
                <a:sym typeface="Didact Gothic"/>
              </a:rPr>
              <a:t>Nora’s thread felt the most compelling to us! </a:t>
            </a:r>
            <a:endParaRPr sz="1200">
              <a:solidFill>
                <a:schemeClr val="dk1"/>
              </a:solidFill>
              <a:latin typeface="Didact Gothic"/>
              <a:ea typeface="Didact Gothic"/>
              <a:cs typeface="Didact Gothic"/>
              <a:sym typeface="Didact Gothic"/>
            </a:endParaRPr>
          </a:p>
        </p:txBody>
      </p:sp>
      <p:sp>
        <p:nvSpPr>
          <p:cNvPr id="1143" name="Google Shape;1143;p35"/>
          <p:cNvSpPr txBox="1"/>
          <p:nvPr/>
        </p:nvSpPr>
        <p:spPr>
          <a:xfrm>
            <a:off x="720000" y="3918075"/>
            <a:ext cx="32925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Didact Gothic"/>
                <a:ea typeface="Didact Gothic"/>
                <a:cs typeface="Didact Gothic"/>
                <a:sym typeface="Didact Gothic"/>
              </a:rPr>
              <a:t>S</a:t>
            </a:r>
            <a:r>
              <a:rPr lang="en" sz="1200">
                <a:solidFill>
                  <a:schemeClr val="dk1"/>
                </a:solidFill>
                <a:latin typeface="Didact Gothic"/>
                <a:ea typeface="Didact Gothic"/>
                <a:cs typeface="Didact Gothic"/>
                <a:sym typeface="Didact Gothic"/>
              </a:rPr>
              <a:t>tories situated in the cultural context of the target language. Learn as you read!</a:t>
            </a:r>
            <a:endParaRPr sz="800">
              <a:solidFill>
                <a:schemeClr val="dk1"/>
              </a:solidFill>
              <a:latin typeface="Didact Gothic"/>
              <a:ea typeface="Didact Gothic"/>
              <a:cs typeface="Didact Gothic"/>
              <a:sym typeface="Didact Gothic"/>
            </a:endParaRPr>
          </a:p>
        </p:txBody>
      </p:sp>
      <p:sp>
        <p:nvSpPr>
          <p:cNvPr id="1144" name="Google Shape;1144;p35"/>
          <p:cNvSpPr txBox="1"/>
          <p:nvPr/>
        </p:nvSpPr>
        <p:spPr>
          <a:xfrm>
            <a:off x="4125702" y="3918075"/>
            <a:ext cx="35193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Didact Gothic"/>
                <a:ea typeface="Didact Gothic"/>
                <a:cs typeface="Didact Gothic"/>
                <a:sym typeface="Didact Gothic"/>
              </a:rPr>
              <a:t>We want a solution that </a:t>
            </a:r>
            <a:r>
              <a:rPr b="1" lang="en" sz="1200">
                <a:solidFill>
                  <a:schemeClr val="dk1"/>
                </a:solidFill>
                <a:latin typeface="Didact Gothic"/>
                <a:ea typeface="Didact Gothic"/>
                <a:cs typeface="Didact Gothic"/>
                <a:sym typeface="Didact Gothic"/>
              </a:rPr>
              <a:t>clearly</a:t>
            </a:r>
            <a:r>
              <a:rPr lang="en" sz="1200">
                <a:solidFill>
                  <a:schemeClr val="dk1"/>
                </a:solidFill>
                <a:latin typeface="Didact Gothic"/>
                <a:ea typeface="Didact Gothic"/>
                <a:cs typeface="Didact Gothic"/>
                <a:sym typeface="Didact Gothic"/>
              </a:rPr>
              <a:t> arises from our needfinding with interviewees. </a:t>
            </a:r>
            <a:endParaRPr sz="1200">
              <a:solidFill>
                <a:schemeClr val="dk1"/>
              </a:solidFill>
              <a:latin typeface="Didact Gothic"/>
              <a:ea typeface="Didact Gothic"/>
              <a:cs typeface="Didact Gothic"/>
              <a:sym typeface="Didact Gothic"/>
            </a:endParaRPr>
          </a:p>
        </p:txBody>
      </p:sp>
      <p:sp>
        <p:nvSpPr>
          <p:cNvPr id="1145" name="Google Shape;1145;p35"/>
          <p:cNvSpPr txBox="1"/>
          <p:nvPr/>
        </p:nvSpPr>
        <p:spPr>
          <a:xfrm>
            <a:off x="2420250" y="1687158"/>
            <a:ext cx="25992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BIZ UDPGothic"/>
                <a:ea typeface="BIZ UDPGothic"/>
                <a:cs typeface="BIZ UDPGothic"/>
                <a:sym typeface="BIZ UDPGothic"/>
              </a:rPr>
              <a:t>Feedback about our proposed solution </a:t>
            </a:r>
            <a:endParaRPr b="1" sz="1600">
              <a:solidFill>
                <a:schemeClr val="dk1"/>
              </a:solidFill>
              <a:latin typeface="BIZ UDPGothic"/>
              <a:ea typeface="BIZ UDPGothic"/>
              <a:cs typeface="BIZ UDPGothic"/>
              <a:sym typeface="BIZ UDPGothic"/>
            </a:endParaRPr>
          </a:p>
        </p:txBody>
      </p:sp>
      <p:sp>
        <p:nvSpPr>
          <p:cNvPr id="1146" name="Google Shape;1146;p35"/>
          <p:cNvSpPr txBox="1"/>
          <p:nvPr/>
        </p:nvSpPr>
        <p:spPr>
          <a:xfrm>
            <a:off x="5831517" y="1836720"/>
            <a:ext cx="25968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chemeClr val="dk1"/>
              </a:solidFill>
              <a:latin typeface="BIZ UDPGothic"/>
              <a:ea typeface="BIZ UDPGothic"/>
              <a:cs typeface="BIZ UDPGothic"/>
              <a:sym typeface="BIZ UDPGothic"/>
            </a:endParaRPr>
          </a:p>
        </p:txBody>
      </p:sp>
      <p:sp>
        <p:nvSpPr>
          <p:cNvPr id="1147" name="Google Shape;1147;p35"/>
          <p:cNvSpPr txBox="1"/>
          <p:nvPr/>
        </p:nvSpPr>
        <p:spPr>
          <a:xfrm>
            <a:off x="714400" y="3349995"/>
            <a:ext cx="2599500" cy="66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BIZ UDPGothic"/>
                <a:ea typeface="BIZ UDPGothic"/>
                <a:cs typeface="BIZ UDPGothic"/>
                <a:sym typeface="BIZ UDPGothic"/>
              </a:rPr>
              <a:t>Decided on </a:t>
            </a:r>
            <a:r>
              <a:rPr b="1" lang="en" sz="1600">
                <a:solidFill>
                  <a:schemeClr val="dk1"/>
                </a:solidFill>
                <a:latin typeface="BIZ UDPGothic"/>
                <a:ea typeface="BIZ UDPGothic"/>
                <a:cs typeface="BIZ UDPGothic"/>
                <a:sym typeface="BIZ UDPGothic"/>
              </a:rPr>
              <a:t>a proposed</a:t>
            </a:r>
            <a:r>
              <a:rPr b="1" lang="en" sz="1600">
                <a:solidFill>
                  <a:schemeClr val="dk1"/>
                </a:solidFill>
                <a:latin typeface="BIZ UDPGothic"/>
                <a:ea typeface="BIZ UDPGothic"/>
                <a:cs typeface="BIZ UDPGothic"/>
                <a:sym typeface="BIZ UDPGothic"/>
              </a:rPr>
              <a:t> solution </a:t>
            </a:r>
            <a:endParaRPr b="1" sz="1600">
              <a:solidFill>
                <a:schemeClr val="dk1"/>
              </a:solidFill>
              <a:latin typeface="BIZ UDPGothic"/>
              <a:ea typeface="BIZ UDPGothic"/>
              <a:cs typeface="BIZ UDPGothic"/>
              <a:sym typeface="BIZ UDPGothic"/>
            </a:endParaRPr>
          </a:p>
        </p:txBody>
      </p:sp>
      <p:sp>
        <p:nvSpPr>
          <p:cNvPr id="1148" name="Google Shape;1148;p35"/>
          <p:cNvSpPr txBox="1"/>
          <p:nvPr/>
        </p:nvSpPr>
        <p:spPr>
          <a:xfrm>
            <a:off x="4125703" y="3349995"/>
            <a:ext cx="2599500" cy="66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BIZ UDPGothic"/>
                <a:ea typeface="BIZ UDPGothic"/>
                <a:cs typeface="BIZ UDPGothic"/>
                <a:sym typeface="BIZ UDPGothic"/>
              </a:rPr>
              <a:t>Back to the drawing board…</a:t>
            </a:r>
            <a:endParaRPr b="1" sz="1600">
              <a:solidFill>
                <a:schemeClr val="dk1"/>
              </a:solidFill>
              <a:latin typeface="BIZ UDPGothic"/>
              <a:ea typeface="BIZ UDPGothic"/>
              <a:cs typeface="BIZ UDPGothic"/>
              <a:sym typeface="BIZ UDPGothic"/>
            </a:endParaRPr>
          </a:p>
        </p:txBody>
      </p:sp>
      <p:cxnSp>
        <p:nvCxnSpPr>
          <p:cNvPr id="1149" name="Google Shape;1149;p35"/>
          <p:cNvCxnSpPr>
            <a:stCxn id="1147" idx="0"/>
            <a:endCxn id="1137" idx="4"/>
          </p:cNvCxnSpPr>
          <p:nvPr/>
        </p:nvCxnSpPr>
        <p:spPr>
          <a:xfrm rot="-5400000">
            <a:off x="1955500" y="3290745"/>
            <a:ext cx="117900" cy="600"/>
          </a:xfrm>
          <a:prstGeom prst="bentConnector3">
            <a:avLst>
              <a:gd fmla="val 49978" name="adj1"/>
            </a:avLst>
          </a:prstGeom>
          <a:noFill/>
          <a:ln cap="flat" cmpd="sng" w="9525">
            <a:solidFill>
              <a:schemeClr val="dk1"/>
            </a:solidFill>
            <a:prstDash val="solid"/>
            <a:round/>
            <a:headEnd len="med" w="med" type="none"/>
            <a:tailEnd len="med" w="med" type="none"/>
          </a:ln>
        </p:spPr>
      </p:cxnSp>
      <p:cxnSp>
        <p:nvCxnSpPr>
          <p:cNvPr id="1150" name="Google Shape;1150;p35"/>
          <p:cNvCxnSpPr>
            <a:stCxn id="1137" idx="6"/>
            <a:endCxn id="1138" idx="2"/>
          </p:cNvCxnSpPr>
          <p:nvPr/>
        </p:nvCxnSpPr>
        <p:spPr>
          <a:xfrm>
            <a:off x="2300500" y="2945796"/>
            <a:ext cx="1132500" cy="6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1151" name="Google Shape;1151;p35"/>
          <p:cNvCxnSpPr>
            <a:stCxn id="1138" idx="6"/>
            <a:endCxn id="1152" idx="2"/>
          </p:cNvCxnSpPr>
          <p:nvPr/>
        </p:nvCxnSpPr>
        <p:spPr>
          <a:xfrm>
            <a:off x="4005733" y="2945796"/>
            <a:ext cx="7062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153" name="Google Shape;1153;p35"/>
          <p:cNvCxnSpPr>
            <a:stCxn id="1152" idx="6"/>
            <a:endCxn id="1139" idx="2"/>
          </p:cNvCxnSpPr>
          <p:nvPr/>
        </p:nvCxnSpPr>
        <p:spPr>
          <a:xfrm>
            <a:off x="4432067" y="2945196"/>
            <a:ext cx="7062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154" name="Google Shape;1154;p35"/>
          <p:cNvCxnSpPr>
            <a:stCxn id="1139" idx="6"/>
            <a:endCxn id="1140" idx="2"/>
          </p:cNvCxnSpPr>
          <p:nvPr/>
        </p:nvCxnSpPr>
        <p:spPr>
          <a:xfrm>
            <a:off x="5710967" y="2945796"/>
            <a:ext cx="1132500" cy="6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1155" name="Google Shape;1155;p35"/>
          <p:cNvCxnSpPr>
            <a:stCxn id="1145" idx="2"/>
            <a:endCxn id="1138" idx="0"/>
          </p:cNvCxnSpPr>
          <p:nvPr/>
        </p:nvCxnSpPr>
        <p:spPr>
          <a:xfrm flipH="1" rot="-5400000">
            <a:off x="3566700" y="2505708"/>
            <a:ext cx="306900" cy="6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1156" name="Google Shape;1156;p35"/>
          <p:cNvCxnSpPr>
            <a:stCxn id="1139" idx="4"/>
            <a:endCxn id="1148" idx="0"/>
          </p:cNvCxnSpPr>
          <p:nvPr/>
        </p:nvCxnSpPr>
        <p:spPr>
          <a:xfrm flipH="1" rot="-5400000">
            <a:off x="5366117" y="3290646"/>
            <a:ext cx="117900" cy="900"/>
          </a:xfrm>
          <a:prstGeom prst="bentConnector3">
            <a:avLst>
              <a:gd fmla="val 49978" name="adj1"/>
            </a:avLst>
          </a:prstGeom>
          <a:noFill/>
          <a:ln cap="flat" cmpd="sng" w="9525">
            <a:solidFill>
              <a:schemeClr val="dk1"/>
            </a:solidFill>
            <a:prstDash val="solid"/>
            <a:round/>
            <a:headEnd len="med" w="med" type="none"/>
            <a:tailEnd len="med" w="med" type="none"/>
          </a:ln>
        </p:spPr>
      </p:cxnSp>
      <p:sp>
        <p:nvSpPr>
          <p:cNvPr id="1157" name="Google Shape;1157;p35"/>
          <p:cNvSpPr txBox="1"/>
          <p:nvPr/>
        </p:nvSpPr>
        <p:spPr>
          <a:xfrm>
            <a:off x="5710975" y="1924203"/>
            <a:ext cx="2599200" cy="4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BIZ UDPGothic"/>
                <a:ea typeface="BIZ UDPGothic"/>
                <a:cs typeface="BIZ UDPGothic"/>
                <a:sym typeface="BIZ UDPGothic"/>
              </a:rPr>
              <a:t>New solution!</a:t>
            </a:r>
            <a:endParaRPr b="1" sz="1600">
              <a:solidFill>
                <a:schemeClr val="dk1"/>
              </a:solidFill>
              <a:latin typeface="BIZ UDPGothic"/>
              <a:ea typeface="BIZ UDPGothic"/>
              <a:cs typeface="BIZ UDPGothic"/>
              <a:sym typeface="BIZ UDPGothic"/>
            </a:endParaRPr>
          </a:p>
        </p:txBody>
      </p:sp>
      <p:cxnSp>
        <p:nvCxnSpPr>
          <p:cNvPr id="1158" name="Google Shape;1158;p35"/>
          <p:cNvCxnSpPr/>
          <p:nvPr/>
        </p:nvCxnSpPr>
        <p:spPr>
          <a:xfrm flipH="1" rot="-5400000">
            <a:off x="6975650" y="2505708"/>
            <a:ext cx="306900" cy="600"/>
          </a:xfrm>
          <a:prstGeom prst="bentConnector3">
            <a:avLst>
              <a:gd fmla="val 49998"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grpSp>
        <p:nvGrpSpPr>
          <p:cNvPr id="1163" name="Google Shape;1163;p36"/>
          <p:cNvGrpSpPr/>
          <p:nvPr/>
        </p:nvGrpSpPr>
        <p:grpSpPr>
          <a:xfrm>
            <a:off x="851700" y="48259"/>
            <a:ext cx="7440600" cy="4517663"/>
            <a:chOff x="851700" y="48259"/>
            <a:chExt cx="7440600" cy="4517663"/>
          </a:xfrm>
        </p:grpSpPr>
        <p:grpSp>
          <p:nvGrpSpPr>
            <p:cNvPr id="1164" name="Google Shape;1164;p36"/>
            <p:cNvGrpSpPr/>
            <p:nvPr/>
          </p:nvGrpSpPr>
          <p:grpSpPr>
            <a:xfrm>
              <a:off x="851700" y="48259"/>
              <a:ext cx="7440600" cy="4517663"/>
              <a:chOff x="851700" y="48259"/>
              <a:chExt cx="7440600" cy="4517663"/>
            </a:xfrm>
          </p:grpSpPr>
          <p:grpSp>
            <p:nvGrpSpPr>
              <p:cNvPr id="1165" name="Google Shape;1165;p36"/>
              <p:cNvGrpSpPr/>
              <p:nvPr/>
            </p:nvGrpSpPr>
            <p:grpSpPr>
              <a:xfrm>
                <a:off x="851700" y="48259"/>
                <a:ext cx="7440600" cy="4517663"/>
                <a:chOff x="521" y="158"/>
                <a:chExt cx="6638" cy="4031"/>
              </a:xfrm>
            </p:grpSpPr>
            <p:sp>
              <p:nvSpPr>
                <p:cNvPr id="1166" name="Google Shape;1166;p36"/>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36"/>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36"/>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36"/>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36"/>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71" name="Google Shape;1171;p36"/>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172" name="Google Shape;1172;p36"/>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73" name="Google Shape;1173;p36"/>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174" name="Google Shape;1174;p36"/>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75" name="Google Shape;1175;p36"/>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176" name="Google Shape;1176;p36"/>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77" name="Google Shape;1177;p36"/>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178" name="Google Shape;1178;p36"/>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79" name="Google Shape;1179;p36"/>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180" name="Google Shape;1180;p36"/>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81" name="Google Shape;1181;p36"/>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182" name="Google Shape;1182;p36"/>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83" name="Google Shape;1183;p36"/>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184" name="Google Shape;1184;p36"/>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85" name="Google Shape;1185;p36"/>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186" name="Google Shape;1186;p36"/>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87" name="Google Shape;1187;p36"/>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188" name="Google Shape;1188;p36"/>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89" name="Google Shape;1189;p36"/>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1190" name="Google Shape;1190;p36"/>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191" name="Google Shape;1191;p36"/>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36"/>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193" name="Google Shape;1193;p36"/>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194" name="Google Shape;1194;p36"/>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1195" name="Google Shape;1195;p36"/>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36"/>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36"/>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36"/>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36"/>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36"/>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36"/>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36"/>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36"/>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36"/>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36"/>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36"/>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36"/>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36"/>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36"/>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36"/>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36"/>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36"/>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3" name="Google Shape;1213;p36"/>
              <p:cNvGrpSpPr/>
              <p:nvPr/>
            </p:nvGrpSpPr>
            <p:grpSpPr>
              <a:xfrm>
                <a:off x="3099200" y="777500"/>
                <a:ext cx="3103688" cy="79800"/>
                <a:chOff x="3099200" y="777500"/>
                <a:chExt cx="3103688" cy="79800"/>
              </a:xfrm>
            </p:grpSpPr>
            <p:sp>
              <p:nvSpPr>
                <p:cNvPr id="1214" name="Google Shape;1214;p36"/>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15" name="Google Shape;1215;p36"/>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216" name="Google Shape;1216;p36"/>
            <p:cNvGrpSpPr/>
            <p:nvPr/>
          </p:nvGrpSpPr>
          <p:grpSpPr>
            <a:xfrm>
              <a:off x="5010805" y="4302840"/>
              <a:ext cx="165525" cy="165585"/>
              <a:chOff x="-32750" y="2358800"/>
              <a:chExt cx="600600" cy="600600"/>
            </a:xfrm>
          </p:grpSpPr>
          <p:grpSp>
            <p:nvGrpSpPr>
              <p:cNvPr id="1217" name="Google Shape;1217;p36"/>
              <p:cNvGrpSpPr/>
              <p:nvPr/>
            </p:nvGrpSpPr>
            <p:grpSpPr>
              <a:xfrm>
                <a:off x="-32750" y="2358800"/>
                <a:ext cx="600600" cy="600600"/>
                <a:chOff x="-32750" y="2358800"/>
                <a:chExt cx="600600" cy="600600"/>
              </a:xfrm>
            </p:grpSpPr>
            <p:sp>
              <p:nvSpPr>
                <p:cNvPr id="1218" name="Google Shape;1218;p36"/>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19" name="Google Shape;1219;p36"/>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220" name="Google Shape;1220;p36"/>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221" name="Google Shape;1221;p36"/>
            <p:cNvGrpSpPr/>
            <p:nvPr/>
          </p:nvGrpSpPr>
          <p:grpSpPr>
            <a:xfrm>
              <a:off x="4115330" y="4301311"/>
              <a:ext cx="165525" cy="168677"/>
              <a:chOff x="-32750" y="3213700"/>
              <a:chExt cx="600600" cy="611812"/>
            </a:xfrm>
          </p:grpSpPr>
          <p:grpSp>
            <p:nvGrpSpPr>
              <p:cNvPr id="1222" name="Google Shape;1222;p36"/>
              <p:cNvGrpSpPr/>
              <p:nvPr/>
            </p:nvGrpSpPr>
            <p:grpSpPr>
              <a:xfrm>
                <a:off x="-32750" y="3213700"/>
                <a:ext cx="600600" cy="600600"/>
                <a:chOff x="-32750" y="2358800"/>
                <a:chExt cx="600600" cy="600600"/>
              </a:xfrm>
            </p:grpSpPr>
            <p:sp>
              <p:nvSpPr>
                <p:cNvPr id="1223" name="Google Shape;1223;p36"/>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24" name="Google Shape;1224;p36"/>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225" name="Google Shape;1225;p36"/>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sp>
        <p:nvSpPr>
          <p:cNvPr id="1226" name="Google Shape;1226;p36"/>
          <p:cNvSpPr txBox="1"/>
          <p:nvPr>
            <p:ph type="title"/>
          </p:nvPr>
        </p:nvSpPr>
        <p:spPr>
          <a:xfrm>
            <a:off x="1430400" y="1979925"/>
            <a:ext cx="6283200" cy="142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 Solution!</a:t>
            </a:r>
            <a:endParaRPr/>
          </a:p>
        </p:txBody>
      </p:sp>
      <p:sp>
        <p:nvSpPr>
          <p:cNvPr id="1227" name="Google Shape;1227;p36"/>
          <p:cNvSpPr txBox="1"/>
          <p:nvPr>
            <p:ph idx="2" type="title"/>
          </p:nvPr>
        </p:nvSpPr>
        <p:spPr>
          <a:xfrm>
            <a:off x="3745950" y="1064025"/>
            <a:ext cx="1652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28" name="Google Shape;1228;p36"/>
          <p:cNvSpPr txBox="1"/>
          <p:nvPr>
            <p:ph idx="1" type="subTitle"/>
          </p:nvPr>
        </p:nvSpPr>
        <p:spPr>
          <a:xfrm>
            <a:off x="1430400" y="3464225"/>
            <a:ext cx="6283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grpSp>
        <p:nvGrpSpPr>
          <p:cNvPr id="1233" name="Google Shape;1233;p37"/>
          <p:cNvGrpSpPr/>
          <p:nvPr/>
        </p:nvGrpSpPr>
        <p:grpSpPr>
          <a:xfrm>
            <a:off x="851700" y="48259"/>
            <a:ext cx="7440600" cy="4517663"/>
            <a:chOff x="851700" y="48259"/>
            <a:chExt cx="7440600" cy="4517663"/>
          </a:xfrm>
        </p:grpSpPr>
        <p:grpSp>
          <p:nvGrpSpPr>
            <p:cNvPr id="1234" name="Google Shape;1234;p37"/>
            <p:cNvGrpSpPr/>
            <p:nvPr/>
          </p:nvGrpSpPr>
          <p:grpSpPr>
            <a:xfrm>
              <a:off x="851700" y="48259"/>
              <a:ext cx="7440600" cy="4517663"/>
              <a:chOff x="851700" y="48259"/>
              <a:chExt cx="7440600" cy="4517663"/>
            </a:xfrm>
          </p:grpSpPr>
          <p:grpSp>
            <p:nvGrpSpPr>
              <p:cNvPr id="1235" name="Google Shape;1235;p37"/>
              <p:cNvGrpSpPr/>
              <p:nvPr/>
            </p:nvGrpSpPr>
            <p:grpSpPr>
              <a:xfrm>
                <a:off x="851700" y="48259"/>
                <a:ext cx="7440600" cy="4517663"/>
                <a:chOff x="521" y="158"/>
                <a:chExt cx="6638" cy="4031"/>
              </a:xfrm>
            </p:grpSpPr>
            <p:sp>
              <p:nvSpPr>
                <p:cNvPr id="1236" name="Google Shape;1236;p37"/>
                <p:cNvSpPr/>
                <p:nvPr/>
              </p:nvSpPr>
              <p:spPr>
                <a:xfrm>
                  <a:off x="521" y="569"/>
                  <a:ext cx="6638" cy="3620"/>
                </a:xfrm>
                <a:custGeom>
                  <a:rect b="b" l="l" r="r" t="t"/>
                  <a:pathLst>
                    <a:path extrusionOk="0" h="1524" w="2798">
                      <a:moveTo>
                        <a:pt x="2685" y="1524"/>
                      </a:moveTo>
                      <a:cubicBezTo>
                        <a:pt x="113" y="1524"/>
                        <a:pt x="113" y="1524"/>
                        <a:pt x="113" y="1524"/>
                      </a:cubicBezTo>
                      <a:cubicBezTo>
                        <a:pt x="50" y="1524"/>
                        <a:pt x="0" y="1470"/>
                        <a:pt x="2" y="1405"/>
                      </a:cubicBezTo>
                      <a:cubicBezTo>
                        <a:pt x="47" y="111"/>
                        <a:pt x="47" y="111"/>
                        <a:pt x="47" y="111"/>
                      </a:cubicBezTo>
                      <a:cubicBezTo>
                        <a:pt x="49" y="49"/>
                        <a:pt x="98" y="0"/>
                        <a:pt x="158" y="0"/>
                      </a:cubicBezTo>
                      <a:cubicBezTo>
                        <a:pt x="2642" y="0"/>
                        <a:pt x="2642" y="0"/>
                        <a:pt x="2642" y="0"/>
                      </a:cubicBezTo>
                      <a:cubicBezTo>
                        <a:pt x="2702" y="0"/>
                        <a:pt x="2751" y="49"/>
                        <a:pt x="2753" y="111"/>
                      </a:cubicBezTo>
                      <a:cubicBezTo>
                        <a:pt x="2796" y="1405"/>
                        <a:pt x="2796" y="1405"/>
                        <a:pt x="2796" y="1405"/>
                      </a:cubicBezTo>
                      <a:cubicBezTo>
                        <a:pt x="2798" y="1470"/>
                        <a:pt x="2748" y="1524"/>
                        <a:pt x="2685" y="1524"/>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7" name="Google Shape;1237;p37"/>
                <p:cNvSpPr/>
                <p:nvPr/>
              </p:nvSpPr>
              <p:spPr>
                <a:xfrm>
                  <a:off x="585" y="626"/>
                  <a:ext cx="6510" cy="3506"/>
                </a:xfrm>
                <a:custGeom>
                  <a:rect b="b" l="l" r="r" t="t"/>
                  <a:pathLst>
                    <a:path extrusionOk="0" h="1476" w="2744">
                      <a:moveTo>
                        <a:pt x="2633" y="1476"/>
                      </a:moveTo>
                      <a:cubicBezTo>
                        <a:pt x="111" y="1476"/>
                        <a:pt x="111" y="1476"/>
                        <a:pt x="111" y="1476"/>
                      </a:cubicBezTo>
                      <a:cubicBezTo>
                        <a:pt x="49" y="1476"/>
                        <a:pt x="0" y="1423"/>
                        <a:pt x="2" y="1360"/>
                      </a:cubicBezTo>
                      <a:cubicBezTo>
                        <a:pt x="46" y="108"/>
                        <a:pt x="46" y="108"/>
                        <a:pt x="46" y="108"/>
                      </a:cubicBezTo>
                      <a:cubicBezTo>
                        <a:pt x="48" y="48"/>
                        <a:pt x="96" y="0"/>
                        <a:pt x="155" y="0"/>
                      </a:cubicBezTo>
                      <a:cubicBezTo>
                        <a:pt x="2592" y="0"/>
                        <a:pt x="2592" y="0"/>
                        <a:pt x="2592" y="0"/>
                      </a:cubicBezTo>
                      <a:cubicBezTo>
                        <a:pt x="2650" y="0"/>
                        <a:pt x="2698" y="48"/>
                        <a:pt x="2700" y="108"/>
                      </a:cubicBezTo>
                      <a:cubicBezTo>
                        <a:pt x="2742" y="1360"/>
                        <a:pt x="2742" y="1360"/>
                        <a:pt x="2742" y="1360"/>
                      </a:cubicBezTo>
                      <a:cubicBezTo>
                        <a:pt x="2744" y="1423"/>
                        <a:pt x="2695" y="1476"/>
                        <a:pt x="2633" y="14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37"/>
                <p:cNvSpPr/>
                <p:nvPr/>
              </p:nvSpPr>
              <p:spPr>
                <a:xfrm>
                  <a:off x="862" y="747"/>
                  <a:ext cx="5955" cy="3166"/>
                </a:xfrm>
                <a:custGeom>
                  <a:rect b="b" l="l" r="r" t="t"/>
                  <a:pathLst>
                    <a:path extrusionOk="0" h="1333" w="2510">
                      <a:moveTo>
                        <a:pt x="2315" y="1333"/>
                      </a:moveTo>
                      <a:cubicBezTo>
                        <a:pt x="195" y="1333"/>
                        <a:pt x="195" y="1333"/>
                        <a:pt x="195" y="1333"/>
                      </a:cubicBezTo>
                      <a:cubicBezTo>
                        <a:pt x="87" y="1333"/>
                        <a:pt x="0" y="1245"/>
                        <a:pt x="0" y="1137"/>
                      </a:cubicBezTo>
                      <a:cubicBezTo>
                        <a:pt x="0" y="195"/>
                        <a:pt x="0" y="195"/>
                        <a:pt x="0" y="195"/>
                      </a:cubicBezTo>
                      <a:cubicBezTo>
                        <a:pt x="0" y="87"/>
                        <a:pt x="87" y="0"/>
                        <a:pt x="195" y="0"/>
                      </a:cubicBezTo>
                      <a:cubicBezTo>
                        <a:pt x="2315" y="0"/>
                        <a:pt x="2315" y="0"/>
                        <a:pt x="2315" y="0"/>
                      </a:cubicBezTo>
                      <a:cubicBezTo>
                        <a:pt x="2423" y="0"/>
                        <a:pt x="2510" y="87"/>
                        <a:pt x="2510" y="195"/>
                      </a:cubicBezTo>
                      <a:cubicBezTo>
                        <a:pt x="2510" y="1137"/>
                        <a:pt x="2510" y="1137"/>
                        <a:pt x="2510" y="1137"/>
                      </a:cubicBezTo>
                      <a:cubicBezTo>
                        <a:pt x="2510" y="1245"/>
                        <a:pt x="2423" y="1333"/>
                        <a:pt x="2315" y="1333"/>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9" name="Google Shape;1239;p37"/>
                <p:cNvSpPr/>
                <p:nvPr/>
              </p:nvSpPr>
              <p:spPr>
                <a:xfrm>
                  <a:off x="3769" y="3965"/>
                  <a:ext cx="273" cy="125"/>
                </a:xfrm>
                <a:custGeom>
                  <a:rect b="b" l="l" r="r" t="t"/>
                  <a:pathLst>
                    <a:path extrusionOk="0" h="53" w="115">
                      <a:moveTo>
                        <a:pt x="111" y="46"/>
                      </a:moveTo>
                      <a:cubicBezTo>
                        <a:pt x="74" y="53"/>
                        <a:pt x="43" y="53"/>
                        <a:pt x="6" y="46"/>
                      </a:cubicBezTo>
                      <a:cubicBezTo>
                        <a:pt x="0" y="0"/>
                        <a:pt x="0" y="0"/>
                        <a:pt x="0" y="0"/>
                      </a:cubicBezTo>
                      <a:cubicBezTo>
                        <a:pt x="115" y="0"/>
                        <a:pt x="115" y="0"/>
                        <a:pt x="115" y="0"/>
                      </a:cubicBezTo>
                      <a:lnTo>
                        <a:pt x="111" y="46"/>
                      </a:lnTo>
                      <a:close/>
                    </a:path>
                  </a:pathLst>
                </a:custGeom>
                <a:solidFill>
                  <a:schemeClr val="lt1"/>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37"/>
                <p:cNvSpPr/>
                <p:nvPr/>
              </p:nvSpPr>
              <p:spPr>
                <a:xfrm>
                  <a:off x="3788" y="3965"/>
                  <a:ext cx="14" cy="113"/>
                </a:xfrm>
                <a:custGeom>
                  <a:rect b="b" l="l" r="r" t="t"/>
                  <a:pathLst>
                    <a:path extrusionOk="0" h="113" w="14">
                      <a:moveTo>
                        <a:pt x="0" y="0"/>
                      </a:moveTo>
                      <a:lnTo>
                        <a:pt x="14" y="11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41" name="Google Shape;1241;p37"/>
                <p:cNvCxnSpPr/>
                <p:nvPr/>
              </p:nvCxnSpPr>
              <p:spPr>
                <a:xfrm>
                  <a:off x="3788"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242" name="Google Shape;1242;p37"/>
                <p:cNvSpPr/>
                <p:nvPr/>
              </p:nvSpPr>
              <p:spPr>
                <a:xfrm>
                  <a:off x="3809" y="3962"/>
                  <a:ext cx="14" cy="119"/>
                </a:xfrm>
                <a:custGeom>
                  <a:rect b="b" l="l" r="r" t="t"/>
                  <a:pathLst>
                    <a:path extrusionOk="0" h="119" w="14">
                      <a:moveTo>
                        <a:pt x="0" y="0"/>
                      </a:moveTo>
                      <a:lnTo>
                        <a:pt x="14" y="119"/>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43" name="Google Shape;1243;p37"/>
                <p:cNvCxnSpPr/>
                <p:nvPr/>
              </p:nvCxnSpPr>
              <p:spPr>
                <a:xfrm>
                  <a:off x="3809" y="3962"/>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244" name="Google Shape;1244;p37"/>
                <p:cNvSpPr/>
                <p:nvPr/>
              </p:nvSpPr>
              <p:spPr>
                <a:xfrm>
                  <a:off x="3833" y="3965"/>
                  <a:ext cx="9" cy="116"/>
                </a:xfrm>
                <a:custGeom>
                  <a:rect b="b" l="l" r="r" t="t"/>
                  <a:pathLst>
                    <a:path extrusionOk="0" h="116" w="9">
                      <a:moveTo>
                        <a:pt x="0" y="0"/>
                      </a:moveTo>
                      <a:lnTo>
                        <a:pt x="9" y="116"/>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45" name="Google Shape;1245;p37"/>
                <p:cNvCxnSpPr/>
                <p:nvPr/>
              </p:nvCxnSpPr>
              <p:spPr>
                <a:xfrm>
                  <a:off x="3833"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246" name="Google Shape;1246;p37"/>
                <p:cNvSpPr/>
                <p:nvPr/>
              </p:nvSpPr>
              <p:spPr>
                <a:xfrm>
                  <a:off x="3861"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47" name="Google Shape;1247;p37"/>
                <p:cNvCxnSpPr/>
                <p:nvPr/>
              </p:nvCxnSpPr>
              <p:spPr>
                <a:xfrm>
                  <a:off x="3861"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248" name="Google Shape;1248;p37"/>
                <p:cNvSpPr/>
                <p:nvPr/>
              </p:nvSpPr>
              <p:spPr>
                <a:xfrm>
                  <a:off x="3885" y="3965"/>
                  <a:ext cx="7" cy="121"/>
                </a:xfrm>
                <a:custGeom>
                  <a:rect b="b" l="l" r="r" t="t"/>
                  <a:pathLst>
                    <a:path extrusionOk="0" h="121" w="7">
                      <a:moveTo>
                        <a:pt x="0" y="0"/>
                      </a:moveTo>
                      <a:lnTo>
                        <a:pt x="7"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49" name="Google Shape;1249;p37"/>
                <p:cNvCxnSpPr/>
                <p:nvPr/>
              </p:nvCxnSpPr>
              <p:spPr>
                <a:xfrm>
                  <a:off x="3885"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250" name="Google Shape;1250;p37"/>
                <p:cNvSpPr/>
                <p:nvPr/>
              </p:nvSpPr>
              <p:spPr>
                <a:xfrm>
                  <a:off x="3914" y="3965"/>
                  <a:ext cx="4" cy="123"/>
                </a:xfrm>
                <a:custGeom>
                  <a:rect b="b" l="l" r="r" t="t"/>
                  <a:pathLst>
                    <a:path extrusionOk="0" h="123" w="4">
                      <a:moveTo>
                        <a:pt x="0" y="0"/>
                      </a:moveTo>
                      <a:lnTo>
                        <a:pt x="4" y="123"/>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51" name="Google Shape;1251;p37"/>
                <p:cNvCxnSpPr/>
                <p:nvPr/>
              </p:nvCxnSpPr>
              <p:spPr>
                <a:xfrm>
                  <a:off x="3914"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252" name="Google Shape;1252;p37"/>
                <p:cNvSpPr/>
                <p:nvPr/>
              </p:nvSpPr>
              <p:spPr>
                <a:xfrm>
                  <a:off x="3937" y="3965"/>
                  <a:ext cx="5" cy="121"/>
                </a:xfrm>
                <a:custGeom>
                  <a:rect b="b" l="l" r="r" t="t"/>
                  <a:pathLst>
                    <a:path extrusionOk="0" h="121" w="5">
                      <a:moveTo>
                        <a:pt x="0" y="0"/>
                      </a:moveTo>
                      <a:lnTo>
                        <a:pt x="5" y="121"/>
                      </a:lnTo>
                      <a:lnTo>
                        <a:pt x="0" y="0"/>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53" name="Google Shape;1253;p37"/>
                <p:cNvCxnSpPr/>
                <p:nvPr/>
              </p:nvCxnSpPr>
              <p:spPr>
                <a:xfrm>
                  <a:off x="3937" y="3965"/>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254" name="Google Shape;1254;p37"/>
                <p:cNvSpPr/>
                <p:nvPr/>
              </p:nvSpPr>
              <p:spPr>
                <a:xfrm>
                  <a:off x="3963" y="3962"/>
                  <a:ext cx="3" cy="121"/>
                </a:xfrm>
                <a:custGeom>
                  <a:rect b="b" l="l" r="r" t="t"/>
                  <a:pathLst>
                    <a:path extrusionOk="0" h="121" w="3">
                      <a:moveTo>
                        <a:pt x="0" y="121"/>
                      </a:moveTo>
                      <a:lnTo>
                        <a:pt x="3" y="0"/>
                      </a:lnTo>
                      <a:lnTo>
                        <a:pt x="0" y="121"/>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55" name="Google Shape;1255;p37"/>
                <p:cNvCxnSpPr/>
                <p:nvPr/>
              </p:nvCxnSpPr>
              <p:spPr>
                <a:xfrm>
                  <a:off x="3963" y="4083"/>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256" name="Google Shape;1256;p37"/>
                <p:cNvSpPr/>
                <p:nvPr/>
              </p:nvSpPr>
              <p:spPr>
                <a:xfrm>
                  <a:off x="3987" y="3962"/>
                  <a:ext cx="7" cy="119"/>
                </a:xfrm>
                <a:custGeom>
                  <a:rect b="b" l="l" r="r" t="t"/>
                  <a:pathLst>
                    <a:path extrusionOk="0" h="119" w="7">
                      <a:moveTo>
                        <a:pt x="0" y="119"/>
                      </a:moveTo>
                      <a:lnTo>
                        <a:pt x="7" y="0"/>
                      </a:lnTo>
                      <a:lnTo>
                        <a:pt x="0" y="119"/>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57" name="Google Shape;1257;p37"/>
                <p:cNvCxnSpPr/>
                <p:nvPr/>
              </p:nvCxnSpPr>
              <p:spPr>
                <a:xfrm>
                  <a:off x="3987" y="4081"/>
                  <a:ext cx="0" cy="0"/>
                </a:xfrm>
                <a:prstGeom prst="straightConnector1">
                  <a:avLst/>
                </a:prstGeom>
                <a:noFill/>
                <a:ln cap="flat" cmpd="sng" w="11100">
                  <a:solidFill>
                    <a:schemeClr val="dk1"/>
                  </a:solidFill>
                  <a:prstDash val="solid"/>
                  <a:miter lim="800000"/>
                  <a:headEnd len="med" w="med" type="none"/>
                  <a:tailEnd len="med" w="med" type="none"/>
                </a:ln>
              </p:spPr>
            </p:cxnSp>
            <p:sp>
              <p:nvSpPr>
                <p:cNvPr id="1258" name="Google Shape;1258;p37"/>
                <p:cNvSpPr/>
                <p:nvPr/>
              </p:nvSpPr>
              <p:spPr>
                <a:xfrm>
                  <a:off x="4009" y="3965"/>
                  <a:ext cx="9" cy="113"/>
                </a:xfrm>
                <a:custGeom>
                  <a:rect b="b" l="l" r="r" t="t"/>
                  <a:pathLst>
                    <a:path extrusionOk="0" h="113" w="9">
                      <a:moveTo>
                        <a:pt x="0" y="113"/>
                      </a:moveTo>
                      <a:lnTo>
                        <a:pt x="9" y="0"/>
                      </a:lnTo>
                      <a:lnTo>
                        <a:pt x="0" y="113"/>
                      </a:lnTo>
                      <a:close/>
                    </a:path>
                  </a:pathLst>
                </a:cu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59" name="Google Shape;1259;p37"/>
                <p:cNvCxnSpPr/>
                <p:nvPr/>
              </p:nvCxnSpPr>
              <p:spPr>
                <a:xfrm>
                  <a:off x="4009" y="4078"/>
                  <a:ext cx="0" cy="0"/>
                </a:xfrm>
                <a:prstGeom prst="straightConnector1">
                  <a:avLst/>
                </a:prstGeom>
                <a:noFill/>
                <a:ln cap="flat" cmpd="sng" w="11100">
                  <a:solidFill>
                    <a:schemeClr val="dk1"/>
                  </a:solidFill>
                  <a:prstDash val="solid"/>
                  <a:miter lim="800000"/>
                  <a:headEnd len="med" w="med" type="none"/>
                  <a:tailEnd len="med" w="med" type="none"/>
                </a:ln>
              </p:spPr>
            </p:cxnSp>
            <p:cxnSp>
              <p:nvCxnSpPr>
                <p:cNvPr id="1260" name="Google Shape;1260;p37"/>
                <p:cNvCxnSpPr/>
                <p:nvPr/>
              </p:nvCxnSpPr>
              <p:spPr>
                <a:xfrm>
                  <a:off x="6013" y="686"/>
                  <a:ext cx="0" cy="0"/>
                </a:xfrm>
                <a:prstGeom prst="straightConnector1">
                  <a:avLst/>
                </a:prstGeom>
                <a:noFill/>
                <a:ln cap="flat" cmpd="sng" w="19050">
                  <a:solidFill>
                    <a:schemeClr val="dk1"/>
                  </a:solidFill>
                  <a:prstDash val="solid"/>
                  <a:miter lim="800000"/>
                  <a:headEnd len="med" w="med" type="none"/>
                  <a:tailEnd len="med" w="med" type="none"/>
                </a:ln>
              </p:spPr>
            </p:cxnSp>
            <p:sp>
              <p:nvSpPr>
                <p:cNvPr id="1261" name="Google Shape;1261;p37"/>
                <p:cNvSpPr/>
                <p:nvPr/>
              </p:nvSpPr>
              <p:spPr>
                <a:xfrm>
                  <a:off x="960" y="809"/>
                  <a:ext cx="5772" cy="3030"/>
                </a:xfrm>
                <a:custGeom>
                  <a:rect b="b" l="l" r="r" t="t"/>
                  <a:pathLst>
                    <a:path extrusionOk="0" h="1276" w="2433">
                      <a:moveTo>
                        <a:pt x="2256" y="1276"/>
                      </a:moveTo>
                      <a:cubicBezTo>
                        <a:pt x="176" y="1276"/>
                        <a:pt x="176" y="1276"/>
                        <a:pt x="176" y="1276"/>
                      </a:cubicBezTo>
                      <a:cubicBezTo>
                        <a:pt x="79" y="1276"/>
                        <a:pt x="0" y="1197"/>
                        <a:pt x="0" y="1099"/>
                      </a:cubicBezTo>
                      <a:cubicBezTo>
                        <a:pt x="0" y="177"/>
                        <a:pt x="0" y="177"/>
                        <a:pt x="0" y="177"/>
                      </a:cubicBezTo>
                      <a:cubicBezTo>
                        <a:pt x="0" y="79"/>
                        <a:pt x="79" y="0"/>
                        <a:pt x="176" y="0"/>
                      </a:cubicBezTo>
                      <a:cubicBezTo>
                        <a:pt x="2256" y="0"/>
                        <a:pt x="2256" y="0"/>
                        <a:pt x="2256" y="0"/>
                      </a:cubicBezTo>
                      <a:cubicBezTo>
                        <a:pt x="2354" y="0"/>
                        <a:pt x="2433" y="79"/>
                        <a:pt x="2433" y="177"/>
                      </a:cubicBezTo>
                      <a:cubicBezTo>
                        <a:pt x="2433" y="1099"/>
                        <a:pt x="2433" y="1099"/>
                        <a:pt x="2433" y="1099"/>
                      </a:cubicBezTo>
                      <a:cubicBezTo>
                        <a:pt x="2433" y="1197"/>
                        <a:pt x="2354" y="1276"/>
                        <a:pt x="2256" y="1276"/>
                      </a:cubicBezTo>
                      <a:close/>
                    </a:path>
                  </a:pathLst>
                </a:cu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37"/>
                <p:cNvSpPr/>
                <p:nvPr/>
              </p:nvSpPr>
              <p:spPr>
                <a:xfrm>
                  <a:off x="3648" y="450"/>
                  <a:ext cx="318" cy="119"/>
                </a:xfrm>
                <a:custGeom>
                  <a:rect b="b" l="l" r="r" t="t"/>
                  <a:pathLst>
                    <a:path extrusionOk="0" h="50" w="134">
                      <a:moveTo>
                        <a:pt x="0" y="50"/>
                      </a:moveTo>
                      <a:cubicBezTo>
                        <a:pt x="7" y="25"/>
                        <a:pt x="39" y="0"/>
                        <a:pt x="68" y="2"/>
                      </a:cubicBezTo>
                      <a:cubicBezTo>
                        <a:pt x="68" y="2"/>
                        <a:pt x="68" y="2"/>
                        <a:pt x="68" y="2"/>
                      </a:cubicBezTo>
                      <a:cubicBezTo>
                        <a:pt x="98" y="4"/>
                        <a:pt x="122" y="22"/>
                        <a:pt x="134" y="47"/>
                      </a:cubicBezTo>
                    </a:path>
                  </a:pathLst>
                </a:cu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cxnSp>
              <p:nvCxnSpPr>
                <p:cNvPr id="1263" name="Google Shape;1263;p37"/>
                <p:cNvCxnSpPr/>
                <p:nvPr/>
              </p:nvCxnSpPr>
              <p:spPr>
                <a:xfrm flipH="1" rot="10800000">
                  <a:off x="3861" y="165"/>
                  <a:ext cx="300" cy="300"/>
                </a:xfrm>
                <a:prstGeom prst="straightConnector1">
                  <a:avLst/>
                </a:prstGeom>
                <a:noFill/>
                <a:ln cap="flat" cmpd="sng" w="19050">
                  <a:solidFill>
                    <a:schemeClr val="dk1"/>
                  </a:solidFill>
                  <a:prstDash val="solid"/>
                  <a:miter lim="800000"/>
                  <a:headEnd len="med" w="med" type="none"/>
                  <a:tailEnd len="med" w="med" type="none"/>
                </a:ln>
              </p:spPr>
            </p:cxnSp>
            <p:cxnSp>
              <p:nvCxnSpPr>
                <p:cNvPr id="1264" name="Google Shape;1264;p37"/>
                <p:cNvCxnSpPr/>
                <p:nvPr/>
              </p:nvCxnSpPr>
              <p:spPr>
                <a:xfrm rot="10800000">
                  <a:off x="3748" y="158"/>
                  <a:ext cx="0" cy="300"/>
                </a:xfrm>
                <a:prstGeom prst="straightConnector1">
                  <a:avLst/>
                </a:prstGeom>
                <a:noFill/>
                <a:ln cap="flat" cmpd="sng" w="19050">
                  <a:solidFill>
                    <a:schemeClr val="dk1"/>
                  </a:solidFill>
                  <a:prstDash val="solid"/>
                  <a:miter lim="800000"/>
                  <a:headEnd len="med" w="med" type="none"/>
                  <a:tailEnd len="med" w="med" type="none"/>
                </a:ln>
              </p:spPr>
            </p:cxnSp>
            <p:sp>
              <p:nvSpPr>
                <p:cNvPr id="1265" name="Google Shape;1265;p37"/>
                <p:cNvSpPr/>
                <p:nvPr/>
              </p:nvSpPr>
              <p:spPr>
                <a:xfrm>
                  <a:off x="4243" y="3981"/>
                  <a:ext cx="112" cy="112"/>
                </a:xfrm>
                <a:custGeom>
                  <a:rect b="b" l="l" r="r" t="t"/>
                  <a:pathLst>
                    <a:path extrusionOk="0" h="47" w="47">
                      <a:moveTo>
                        <a:pt x="47" y="24"/>
                      </a:moveTo>
                      <a:cubicBezTo>
                        <a:pt x="47" y="37"/>
                        <a:pt x="36" y="47"/>
                        <a:pt x="23" y="47"/>
                      </a:cubicBezTo>
                      <a:cubicBezTo>
                        <a:pt x="10" y="47"/>
                        <a:pt x="0" y="36"/>
                        <a:pt x="0" y="23"/>
                      </a:cubicBezTo>
                      <a:cubicBezTo>
                        <a:pt x="1" y="11"/>
                        <a:pt x="11" y="0"/>
                        <a:pt x="24" y="1"/>
                      </a:cubicBezTo>
                      <a:cubicBezTo>
                        <a:pt x="37" y="1"/>
                        <a:pt x="47" y="11"/>
                        <a:pt x="47"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37"/>
                <p:cNvSpPr/>
                <p:nvPr/>
              </p:nvSpPr>
              <p:spPr>
                <a:xfrm>
                  <a:off x="4260" y="3998"/>
                  <a:ext cx="81" cy="80"/>
                </a:xfrm>
                <a:custGeom>
                  <a:rect b="b" l="l" r="r" t="t"/>
                  <a:pathLst>
                    <a:path extrusionOk="0" h="34" w="34">
                      <a:moveTo>
                        <a:pt x="34" y="17"/>
                      </a:moveTo>
                      <a:cubicBezTo>
                        <a:pt x="34" y="27"/>
                        <a:pt x="26" y="34"/>
                        <a:pt x="16" y="34"/>
                      </a:cubicBezTo>
                      <a:cubicBezTo>
                        <a:pt x="7" y="34"/>
                        <a:pt x="0" y="26"/>
                        <a:pt x="0" y="17"/>
                      </a:cubicBezTo>
                      <a:cubicBezTo>
                        <a:pt x="0" y="7"/>
                        <a:pt x="8" y="0"/>
                        <a:pt x="17" y="0"/>
                      </a:cubicBezTo>
                      <a:cubicBezTo>
                        <a:pt x="26" y="0"/>
                        <a:pt x="34" y="8"/>
                        <a:pt x="34"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37"/>
                <p:cNvSpPr/>
                <p:nvPr/>
              </p:nvSpPr>
              <p:spPr>
                <a:xfrm>
                  <a:off x="4291" y="3998"/>
                  <a:ext cx="19" cy="80"/>
                </a:xfrm>
                <a:custGeom>
                  <a:rect b="b" l="l" r="r" t="t"/>
                  <a:pathLst>
                    <a:path extrusionOk="0" h="34" w="8">
                      <a:moveTo>
                        <a:pt x="4" y="34"/>
                      </a:moveTo>
                      <a:cubicBezTo>
                        <a:pt x="4" y="34"/>
                        <a:pt x="4" y="34"/>
                        <a:pt x="4" y="34"/>
                      </a:cubicBezTo>
                      <a:cubicBezTo>
                        <a:pt x="2" y="34"/>
                        <a:pt x="0" y="32"/>
                        <a:pt x="0" y="30"/>
                      </a:cubicBezTo>
                      <a:cubicBezTo>
                        <a:pt x="1" y="3"/>
                        <a:pt x="1" y="3"/>
                        <a:pt x="1" y="3"/>
                      </a:cubicBezTo>
                      <a:cubicBezTo>
                        <a:pt x="1" y="1"/>
                        <a:pt x="2" y="0"/>
                        <a:pt x="4" y="0"/>
                      </a:cubicBezTo>
                      <a:cubicBezTo>
                        <a:pt x="4" y="0"/>
                        <a:pt x="4" y="0"/>
                        <a:pt x="4" y="0"/>
                      </a:cubicBezTo>
                      <a:cubicBezTo>
                        <a:pt x="7" y="0"/>
                        <a:pt x="8" y="2"/>
                        <a:pt x="8" y="4"/>
                      </a:cubicBezTo>
                      <a:cubicBezTo>
                        <a:pt x="8" y="30"/>
                        <a:pt x="8" y="30"/>
                        <a:pt x="8" y="30"/>
                      </a:cubicBezTo>
                      <a:cubicBezTo>
                        <a:pt x="8" y="32"/>
                        <a:pt x="6"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37"/>
                <p:cNvSpPr/>
                <p:nvPr/>
              </p:nvSpPr>
              <p:spPr>
                <a:xfrm>
                  <a:off x="4376"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9" name="Google Shape;1269;p37"/>
                <p:cNvSpPr/>
                <p:nvPr/>
              </p:nvSpPr>
              <p:spPr>
                <a:xfrm>
                  <a:off x="3453" y="3981"/>
                  <a:ext cx="112" cy="112"/>
                </a:xfrm>
                <a:custGeom>
                  <a:rect b="b" l="l" r="r" t="t"/>
                  <a:pathLst>
                    <a:path extrusionOk="0" h="47" w="47">
                      <a:moveTo>
                        <a:pt x="0" y="24"/>
                      </a:moveTo>
                      <a:cubicBezTo>
                        <a:pt x="0" y="37"/>
                        <a:pt x="11" y="47"/>
                        <a:pt x="24" y="47"/>
                      </a:cubicBezTo>
                      <a:cubicBezTo>
                        <a:pt x="37" y="47"/>
                        <a:pt x="47" y="36"/>
                        <a:pt x="47" y="23"/>
                      </a:cubicBezTo>
                      <a:cubicBezTo>
                        <a:pt x="46" y="11"/>
                        <a:pt x="36" y="0"/>
                        <a:pt x="23" y="1"/>
                      </a:cubicBezTo>
                      <a:cubicBezTo>
                        <a:pt x="10" y="1"/>
                        <a:pt x="0" y="11"/>
                        <a:pt x="0" y="2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37"/>
                <p:cNvSpPr/>
                <p:nvPr/>
              </p:nvSpPr>
              <p:spPr>
                <a:xfrm>
                  <a:off x="3468" y="3998"/>
                  <a:ext cx="83" cy="80"/>
                </a:xfrm>
                <a:custGeom>
                  <a:rect b="b" l="l" r="r" t="t"/>
                  <a:pathLst>
                    <a:path extrusionOk="0" h="34" w="35">
                      <a:moveTo>
                        <a:pt x="0" y="17"/>
                      </a:moveTo>
                      <a:cubicBezTo>
                        <a:pt x="0" y="27"/>
                        <a:pt x="8" y="34"/>
                        <a:pt x="18" y="34"/>
                      </a:cubicBezTo>
                      <a:cubicBezTo>
                        <a:pt x="27" y="34"/>
                        <a:pt x="35" y="26"/>
                        <a:pt x="34" y="17"/>
                      </a:cubicBezTo>
                      <a:cubicBezTo>
                        <a:pt x="34" y="7"/>
                        <a:pt x="26" y="0"/>
                        <a:pt x="17" y="0"/>
                      </a:cubicBezTo>
                      <a:cubicBezTo>
                        <a:pt x="8" y="0"/>
                        <a:pt x="0" y="8"/>
                        <a:pt x="0" y="17"/>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37"/>
                <p:cNvSpPr/>
                <p:nvPr/>
              </p:nvSpPr>
              <p:spPr>
                <a:xfrm>
                  <a:off x="3498" y="3998"/>
                  <a:ext cx="19" cy="80"/>
                </a:xfrm>
                <a:custGeom>
                  <a:rect b="b" l="l" r="r" t="t"/>
                  <a:pathLst>
                    <a:path extrusionOk="0" h="34" w="8">
                      <a:moveTo>
                        <a:pt x="4" y="34"/>
                      </a:moveTo>
                      <a:cubicBezTo>
                        <a:pt x="4" y="34"/>
                        <a:pt x="4" y="34"/>
                        <a:pt x="4" y="34"/>
                      </a:cubicBezTo>
                      <a:cubicBezTo>
                        <a:pt x="6" y="34"/>
                        <a:pt x="8" y="32"/>
                        <a:pt x="8" y="30"/>
                      </a:cubicBezTo>
                      <a:cubicBezTo>
                        <a:pt x="7" y="3"/>
                        <a:pt x="7" y="3"/>
                        <a:pt x="7" y="3"/>
                      </a:cubicBezTo>
                      <a:cubicBezTo>
                        <a:pt x="7" y="1"/>
                        <a:pt x="6" y="0"/>
                        <a:pt x="4" y="0"/>
                      </a:cubicBezTo>
                      <a:cubicBezTo>
                        <a:pt x="4" y="0"/>
                        <a:pt x="4" y="0"/>
                        <a:pt x="4" y="0"/>
                      </a:cubicBezTo>
                      <a:cubicBezTo>
                        <a:pt x="2" y="0"/>
                        <a:pt x="0" y="2"/>
                        <a:pt x="0" y="4"/>
                      </a:cubicBezTo>
                      <a:cubicBezTo>
                        <a:pt x="0" y="30"/>
                        <a:pt x="0" y="30"/>
                        <a:pt x="0" y="30"/>
                      </a:cubicBezTo>
                      <a:cubicBezTo>
                        <a:pt x="1" y="32"/>
                        <a:pt x="2" y="34"/>
                        <a:pt x="4" y="34"/>
                      </a:cubicBezTo>
                      <a:close/>
                    </a:path>
                  </a:pathLst>
                </a:custGeom>
                <a:solidFill>
                  <a:schemeClr val="lt1"/>
                </a:solidFill>
                <a:ln cap="rnd" cmpd="sng" w="11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37"/>
                <p:cNvSpPr/>
                <p:nvPr/>
              </p:nvSpPr>
              <p:spPr>
                <a:xfrm>
                  <a:off x="3380" y="3965"/>
                  <a:ext cx="0" cy="0"/>
                </a:xfrm>
                <a:prstGeom prst="ellipse">
                  <a:avLst/>
                </a:prstGeom>
                <a:solidFill>
                  <a:srgbClr val="000000"/>
                </a:solidFill>
                <a:ln cap="flat" cmpd="sng" w="11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37"/>
                <p:cNvSpPr/>
                <p:nvPr/>
              </p:nvSpPr>
              <p:spPr>
                <a:xfrm>
                  <a:off x="5997"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37"/>
                <p:cNvSpPr/>
                <p:nvPr/>
              </p:nvSpPr>
              <p:spPr>
                <a:xfrm>
                  <a:off x="5949"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0" y="46"/>
                        <a:pt x="13" y="43"/>
                        <a:pt x="13" y="40"/>
                      </a:cubicBezTo>
                      <a:cubicBezTo>
                        <a:pt x="13" y="7"/>
                        <a:pt x="13" y="7"/>
                        <a:pt x="13" y="7"/>
                      </a:cubicBezTo>
                      <a:cubicBezTo>
                        <a:pt x="13" y="3"/>
                        <a:pt x="10"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37"/>
                <p:cNvSpPr/>
                <p:nvPr/>
              </p:nvSpPr>
              <p:spPr>
                <a:xfrm>
                  <a:off x="5902" y="3960"/>
                  <a:ext cx="31" cy="109"/>
                </a:xfrm>
                <a:custGeom>
                  <a:rect b="b" l="l" r="r" t="t"/>
                  <a:pathLst>
                    <a:path extrusionOk="0" h="46" w="13">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3" y="43"/>
                        <a:pt x="13" y="40"/>
                      </a:cubicBezTo>
                      <a:cubicBezTo>
                        <a:pt x="13" y="7"/>
                        <a:pt x="13" y="7"/>
                        <a:pt x="13" y="7"/>
                      </a:cubicBezTo>
                      <a:cubicBezTo>
                        <a:pt x="13"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37"/>
                <p:cNvSpPr/>
                <p:nvPr/>
              </p:nvSpPr>
              <p:spPr>
                <a:xfrm>
                  <a:off x="5854" y="3960"/>
                  <a:ext cx="34" cy="109"/>
                </a:xfrm>
                <a:custGeom>
                  <a:rect b="b" l="l" r="r" t="t"/>
                  <a:pathLst>
                    <a:path extrusionOk="0" h="46" w="14">
                      <a:moveTo>
                        <a:pt x="7" y="0"/>
                      </a:moveTo>
                      <a:cubicBezTo>
                        <a:pt x="7" y="0"/>
                        <a:pt x="7" y="0"/>
                        <a:pt x="7" y="0"/>
                      </a:cubicBezTo>
                      <a:cubicBezTo>
                        <a:pt x="3" y="0"/>
                        <a:pt x="0" y="3"/>
                        <a:pt x="0" y="7"/>
                      </a:cubicBezTo>
                      <a:cubicBezTo>
                        <a:pt x="0" y="40"/>
                        <a:pt x="0" y="40"/>
                        <a:pt x="0" y="40"/>
                      </a:cubicBezTo>
                      <a:cubicBezTo>
                        <a:pt x="0" y="43"/>
                        <a:pt x="3" y="46"/>
                        <a:pt x="7" y="46"/>
                      </a:cubicBezTo>
                      <a:cubicBezTo>
                        <a:pt x="7" y="46"/>
                        <a:pt x="7" y="46"/>
                        <a:pt x="7" y="46"/>
                      </a:cubicBezTo>
                      <a:cubicBezTo>
                        <a:pt x="11" y="46"/>
                        <a:pt x="14" y="43"/>
                        <a:pt x="14" y="40"/>
                      </a:cubicBezTo>
                      <a:cubicBezTo>
                        <a:pt x="14" y="7"/>
                        <a:pt x="14" y="7"/>
                        <a:pt x="14" y="7"/>
                      </a:cubicBezTo>
                      <a:cubicBezTo>
                        <a:pt x="14" y="3"/>
                        <a:pt x="11" y="0"/>
                        <a:pt x="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7" name="Google Shape;1277;p37"/>
                <p:cNvSpPr/>
                <p:nvPr/>
              </p:nvSpPr>
              <p:spPr>
                <a:xfrm>
                  <a:off x="5809"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37"/>
                <p:cNvSpPr/>
                <p:nvPr/>
              </p:nvSpPr>
              <p:spPr>
                <a:xfrm>
                  <a:off x="5762"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37"/>
                <p:cNvSpPr/>
                <p:nvPr/>
              </p:nvSpPr>
              <p:spPr>
                <a:xfrm>
                  <a:off x="5714"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0" name="Google Shape;1280;p37"/>
                <p:cNvSpPr/>
                <p:nvPr/>
              </p:nvSpPr>
              <p:spPr>
                <a:xfrm>
                  <a:off x="5667" y="3960"/>
                  <a:ext cx="31" cy="109"/>
                </a:xfrm>
                <a:custGeom>
                  <a:rect b="b" l="l" r="r" t="t"/>
                  <a:pathLst>
                    <a:path extrusionOk="0" h="46" w="13">
                      <a:moveTo>
                        <a:pt x="6" y="0"/>
                      </a:moveTo>
                      <a:cubicBezTo>
                        <a:pt x="6" y="0"/>
                        <a:pt x="6" y="0"/>
                        <a:pt x="6" y="0"/>
                      </a:cubicBezTo>
                      <a:cubicBezTo>
                        <a:pt x="3" y="0"/>
                        <a:pt x="0" y="3"/>
                        <a:pt x="0" y="7"/>
                      </a:cubicBezTo>
                      <a:cubicBezTo>
                        <a:pt x="0" y="40"/>
                        <a:pt x="0" y="40"/>
                        <a:pt x="0" y="40"/>
                      </a:cubicBezTo>
                      <a:cubicBezTo>
                        <a:pt x="0" y="43"/>
                        <a:pt x="3" y="46"/>
                        <a:pt x="6" y="46"/>
                      </a:cubicBezTo>
                      <a:cubicBezTo>
                        <a:pt x="6" y="46"/>
                        <a:pt x="6" y="46"/>
                        <a:pt x="6" y="46"/>
                      </a:cubicBezTo>
                      <a:cubicBezTo>
                        <a:pt x="10" y="46"/>
                        <a:pt x="13" y="43"/>
                        <a:pt x="13" y="40"/>
                      </a:cubicBezTo>
                      <a:cubicBezTo>
                        <a:pt x="13" y="7"/>
                        <a:pt x="13" y="7"/>
                        <a:pt x="13" y="7"/>
                      </a:cubicBezTo>
                      <a:cubicBezTo>
                        <a:pt x="13" y="3"/>
                        <a:pt x="10" y="0"/>
                        <a:pt x="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37"/>
                <p:cNvSpPr/>
                <p:nvPr/>
              </p:nvSpPr>
              <p:spPr>
                <a:xfrm>
                  <a:off x="1154" y="809"/>
                  <a:ext cx="1371" cy="71"/>
                </a:xfrm>
                <a:custGeom>
                  <a:rect b="b" l="l" r="r" t="t"/>
                  <a:pathLst>
                    <a:path extrusionOk="0" h="30" w="578">
                      <a:moveTo>
                        <a:pt x="578" y="0"/>
                      </a:moveTo>
                      <a:cubicBezTo>
                        <a:pt x="578" y="30"/>
                        <a:pt x="578" y="30"/>
                        <a:pt x="578" y="30"/>
                      </a:cubicBezTo>
                      <a:cubicBezTo>
                        <a:pt x="0" y="30"/>
                        <a:pt x="0" y="30"/>
                        <a:pt x="0" y="30"/>
                      </a:cubicBezTo>
                      <a:cubicBezTo>
                        <a:pt x="25" y="11"/>
                        <a:pt x="57" y="0"/>
                        <a:pt x="90" y="0"/>
                      </a:cubicBezTo>
                      <a:lnTo>
                        <a:pt x="578" y="0"/>
                      </a:lnTo>
                      <a:close/>
                    </a:path>
                  </a:pathLst>
                </a:cu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37"/>
                <p:cNvSpPr/>
                <p:nvPr/>
              </p:nvSpPr>
              <p:spPr>
                <a:xfrm>
                  <a:off x="5290" y="809"/>
                  <a:ext cx="1257" cy="71"/>
                </a:xfrm>
                <a:custGeom>
                  <a:rect b="b" l="l" r="r" t="t"/>
                  <a:pathLst>
                    <a:path extrusionOk="0" h="30" w="530">
                      <a:moveTo>
                        <a:pt x="530" y="30"/>
                      </a:moveTo>
                      <a:cubicBezTo>
                        <a:pt x="0" y="30"/>
                        <a:pt x="0" y="30"/>
                        <a:pt x="0" y="30"/>
                      </a:cubicBezTo>
                      <a:cubicBezTo>
                        <a:pt x="0" y="0"/>
                        <a:pt x="0" y="0"/>
                        <a:pt x="0" y="0"/>
                      </a:cubicBezTo>
                      <a:cubicBezTo>
                        <a:pt x="440" y="0"/>
                        <a:pt x="440" y="0"/>
                        <a:pt x="440" y="0"/>
                      </a:cubicBezTo>
                      <a:cubicBezTo>
                        <a:pt x="474" y="0"/>
                        <a:pt x="505" y="11"/>
                        <a:pt x="530" y="30"/>
                      </a:cubicBezTo>
                      <a:close/>
                    </a:path>
                  </a:pathLst>
                </a:custGeom>
                <a:solidFill>
                  <a:schemeClr val="accent5"/>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83" name="Google Shape;1283;p37"/>
              <p:cNvGrpSpPr/>
              <p:nvPr/>
            </p:nvGrpSpPr>
            <p:grpSpPr>
              <a:xfrm>
                <a:off x="3099200" y="777500"/>
                <a:ext cx="3103688" cy="79800"/>
                <a:chOff x="3099200" y="777500"/>
                <a:chExt cx="3103688" cy="79800"/>
              </a:xfrm>
            </p:grpSpPr>
            <p:sp>
              <p:nvSpPr>
                <p:cNvPr id="1284" name="Google Shape;1284;p37"/>
                <p:cNvSpPr/>
                <p:nvPr/>
              </p:nvSpPr>
              <p:spPr>
                <a:xfrm>
                  <a:off x="3099200" y="777500"/>
                  <a:ext cx="1551900" cy="798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85" name="Google Shape;1285;p37"/>
                <p:cNvSpPr/>
                <p:nvPr/>
              </p:nvSpPr>
              <p:spPr>
                <a:xfrm>
                  <a:off x="4650988" y="777500"/>
                  <a:ext cx="1551900" cy="79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grpSp>
          <p:nvGrpSpPr>
            <p:cNvPr id="1286" name="Google Shape;1286;p37"/>
            <p:cNvGrpSpPr/>
            <p:nvPr/>
          </p:nvGrpSpPr>
          <p:grpSpPr>
            <a:xfrm>
              <a:off x="5010805" y="4302840"/>
              <a:ext cx="165525" cy="165585"/>
              <a:chOff x="-32750" y="2358800"/>
              <a:chExt cx="600600" cy="600600"/>
            </a:xfrm>
          </p:grpSpPr>
          <p:grpSp>
            <p:nvGrpSpPr>
              <p:cNvPr id="1287" name="Google Shape;1287;p37"/>
              <p:cNvGrpSpPr/>
              <p:nvPr/>
            </p:nvGrpSpPr>
            <p:grpSpPr>
              <a:xfrm>
                <a:off x="-32750" y="2358800"/>
                <a:ext cx="600600" cy="600600"/>
                <a:chOff x="-32750" y="2358800"/>
                <a:chExt cx="600600" cy="600600"/>
              </a:xfrm>
            </p:grpSpPr>
            <p:sp>
              <p:nvSpPr>
                <p:cNvPr id="1288" name="Google Shape;1288;p37"/>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89" name="Google Shape;1289;p37"/>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290" name="Google Shape;1290;p37"/>
              <p:cNvSpPr/>
              <p:nvPr/>
            </p:nvSpPr>
            <p:spPr>
              <a:xfrm rot="2700000">
                <a:off x="218290" y="2369712"/>
                <a:ext cx="98429" cy="600758"/>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291" name="Google Shape;1291;p37"/>
            <p:cNvGrpSpPr/>
            <p:nvPr/>
          </p:nvGrpSpPr>
          <p:grpSpPr>
            <a:xfrm>
              <a:off x="4115330" y="4301311"/>
              <a:ext cx="165525" cy="168677"/>
              <a:chOff x="-32750" y="3213700"/>
              <a:chExt cx="600600" cy="611812"/>
            </a:xfrm>
          </p:grpSpPr>
          <p:grpSp>
            <p:nvGrpSpPr>
              <p:cNvPr id="1292" name="Google Shape;1292;p37"/>
              <p:cNvGrpSpPr/>
              <p:nvPr/>
            </p:nvGrpSpPr>
            <p:grpSpPr>
              <a:xfrm>
                <a:off x="-32750" y="3213700"/>
                <a:ext cx="600600" cy="600600"/>
                <a:chOff x="-32750" y="2358800"/>
                <a:chExt cx="600600" cy="600600"/>
              </a:xfrm>
            </p:grpSpPr>
            <p:sp>
              <p:nvSpPr>
                <p:cNvPr id="1293" name="Google Shape;1293;p37"/>
                <p:cNvSpPr/>
                <p:nvPr/>
              </p:nvSpPr>
              <p:spPr>
                <a:xfrm>
                  <a:off x="-32750" y="2358800"/>
                  <a:ext cx="600600" cy="6006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94" name="Google Shape;1294;p37"/>
                <p:cNvSpPr/>
                <p:nvPr/>
              </p:nvSpPr>
              <p:spPr>
                <a:xfrm>
                  <a:off x="95050" y="2486600"/>
                  <a:ext cx="345000" cy="3450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295" name="Google Shape;1295;p37"/>
              <p:cNvSpPr/>
              <p:nvPr/>
            </p:nvSpPr>
            <p:spPr>
              <a:xfrm>
                <a:off x="218290" y="3224612"/>
                <a:ext cx="98400" cy="60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pic>
        <p:nvPicPr>
          <p:cNvPr id="1296" name="Google Shape;1296;p37"/>
          <p:cNvPicPr preferRelativeResize="0"/>
          <p:nvPr/>
        </p:nvPicPr>
        <p:blipFill rotWithShape="1">
          <a:blip r:embed="rId3">
            <a:alphaModFix/>
          </a:blip>
          <a:srcRect b="28983" l="0" r="0" t="19232"/>
          <a:stretch/>
        </p:blipFill>
        <p:spPr>
          <a:xfrm>
            <a:off x="1717075" y="1007800"/>
            <a:ext cx="5709850" cy="295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38"/>
          <p:cNvSpPr txBox="1"/>
          <p:nvPr>
            <p:ph type="title"/>
          </p:nvPr>
        </p:nvSpPr>
        <p:spPr>
          <a:xfrm>
            <a:off x="1071600" y="976575"/>
            <a:ext cx="6144600" cy="11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Mora - Problem/Solution Overview</a:t>
            </a:r>
            <a:endParaRPr/>
          </a:p>
        </p:txBody>
      </p:sp>
      <p:sp>
        <p:nvSpPr>
          <p:cNvPr id="1302" name="Google Shape;1302;p38"/>
          <p:cNvSpPr txBox="1"/>
          <p:nvPr>
            <p:ph idx="1" type="subTitle"/>
          </p:nvPr>
        </p:nvSpPr>
        <p:spPr>
          <a:xfrm>
            <a:off x="1071600" y="1941400"/>
            <a:ext cx="7000800" cy="2225400"/>
          </a:xfrm>
          <a:prstGeom prst="rect">
            <a:avLst/>
          </a:prstGeom>
        </p:spPr>
        <p:txBody>
          <a:bodyPr anchorCtr="0" anchor="t" bIns="91425" lIns="91425" spcFirstLastPara="1" rIns="91425" wrap="square" tIns="91425">
            <a:noAutofit/>
          </a:bodyPr>
          <a:lstStyle/>
          <a:p>
            <a:pPr indent="0" lvl="0" marL="0" rtl="0" algn="l">
              <a:lnSpc>
                <a:spcPct val="146668"/>
              </a:lnSpc>
              <a:spcBef>
                <a:spcPts val="0"/>
              </a:spcBef>
              <a:spcAft>
                <a:spcPts val="0"/>
              </a:spcAft>
              <a:buNone/>
            </a:pPr>
            <a:r>
              <a:rPr lang="en">
                <a:solidFill>
                  <a:srgbClr val="1D1C1D"/>
                </a:solidFill>
                <a:highlight>
                  <a:srgbClr val="F8F8F8"/>
                </a:highlight>
                <a:latin typeface="BIZ UDPGothic"/>
                <a:ea typeface="BIZ UDPGothic"/>
                <a:cs typeface="BIZ UDPGothic"/>
                <a:sym typeface="BIZ UDPGothic"/>
              </a:rPr>
              <a:t>The value proposition of Mora is to save the </a:t>
            </a:r>
            <a:r>
              <a:rPr b="1" lang="en">
                <a:solidFill>
                  <a:srgbClr val="1D1C1D"/>
                </a:solidFill>
                <a:highlight>
                  <a:srgbClr val="F8F8F8"/>
                </a:highlight>
                <a:latin typeface="BIZ UDPGothic"/>
                <a:ea typeface="BIZ UDPGothic"/>
                <a:cs typeface="BIZ UDPGothic"/>
                <a:sym typeface="BIZ UDPGothic"/>
              </a:rPr>
              <a:t>language learner of all levels</a:t>
            </a:r>
            <a:r>
              <a:rPr lang="en">
                <a:solidFill>
                  <a:srgbClr val="1D1C1D"/>
                </a:solidFill>
                <a:highlight>
                  <a:srgbClr val="F8F8F8"/>
                </a:highlight>
                <a:latin typeface="BIZ UDPGothic"/>
                <a:ea typeface="BIZ UDPGothic"/>
                <a:cs typeface="BIZ UDPGothic"/>
                <a:sym typeface="BIZ UDPGothic"/>
              </a:rPr>
              <a:t> from the </a:t>
            </a:r>
            <a:r>
              <a:rPr b="1" lang="en">
                <a:solidFill>
                  <a:srgbClr val="1D1C1D"/>
                </a:solidFill>
                <a:highlight>
                  <a:srgbClr val="F8F8F8"/>
                </a:highlight>
                <a:latin typeface="BIZ UDPGothic"/>
                <a:ea typeface="BIZ UDPGothic"/>
                <a:cs typeface="BIZ UDPGothic"/>
                <a:sym typeface="BIZ UDPGothic"/>
              </a:rPr>
              <a:t>tedious, decontextualized language learning techniques</a:t>
            </a:r>
            <a:r>
              <a:rPr lang="en">
                <a:solidFill>
                  <a:srgbClr val="1D1C1D"/>
                </a:solidFill>
                <a:highlight>
                  <a:srgbClr val="F8F8F8"/>
                </a:highlight>
                <a:latin typeface="BIZ UDPGothic"/>
                <a:ea typeface="BIZ UDPGothic"/>
                <a:cs typeface="BIZ UDPGothic"/>
                <a:sym typeface="BIZ UDPGothic"/>
              </a:rPr>
              <a:t> of old. Mora is a companion for streaming which </a:t>
            </a:r>
            <a:r>
              <a:rPr b="1" lang="en">
                <a:solidFill>
                  <a:srgbClr val="1D1C1D"/>
                </a:solidFill>
                <a:highlight>
                  <a:srgbClr val="F8F8F8"/>
                </a:highlight>
                <a:latin typeface="BIZ UDPGothic"/>
                <a:ea typeface="BIZ UDPGothic"/>
                <a:cs typeface="BIZ UDPGothic"/>
                <a:sym typeface="BIZ UDPGothic"/>
              </a:rPr>
              <a:t>interrupts</a:t>
            </a:r>
            <a:r>
              <a:rPr lang="en">
                <a:solidFill>
                  <a:srgbClr val="1D1C1D"/>
                </a:solidFill>
                <a:highlight>
                  <a:srgbClr val="F8F8F8"/>
                </a:highlight>
                <a:latin typeface="BIZ UDPGothic"/>
                <a:ea typeface="BIZ UDPGothic"/>
                <a:cs typeface="BIZ UDPGothic"/>
                <a:sym typeface="BIZ UDPGothic"/>
              </a:rPr>
              <a:t> your watching with </a:t>
            </a:r>
            <a:r>
              <a:rPr b="1" lang="en">
                <a:solidFill>
                  <a:srgbClr val="1D1C1D"/>
                </a:solidFill>
                <a:highlight>
                  <a:srgbClr val="F8F8F8"/>
                </a:highlight>
                <a:latin typeface="BIZ UDPGothic"/>
                <a:ea typeface="BIZ UDPGothic"/>
                <a:cs typeface="BIZ UDPGothic"/>
                <a:sym typeface="BIZ UDPGothic"/>
              </a:rPr>
              <a:t>live language lessons</a:t>
            </a:r>
            <a:r>
              <a:rPr lang="en">
                <a:solidFill>
                  <a:srgbClr val="1D1C1D"/>
                </a:solidFill>
                <a:highlight>
                  <a:srgbClr val="F8F8F8"/>
                </a:highlight>
                <a:latin typeface="BIZ UDPGothic"/>
                <a:ea typeface="BIZ UDPGothic"/>
                <a:cs typeface="BIZ UDPGothic"/>
                <a:sym typeface="BIZ UDPGothic"/>
              </a:rPr>
              <a:t> and links to an app which summarizes your stats, </a:t>
            </a:r>
            <a:r>
              <a:rPr b="1" lang="en">
                <a:solidFill>
                  <a:srgbClr val="1D1C1D"/>
                </a:solidFill>
                <a:highlight>
                  <a:srgbClr val="F8F8F8"/>
                </a:highlight>
                <a:latin typeface="BIZ UDPGothic"/>
                <a:ea typeface="BIZ UDPGothic"/>
                <a:cs typeface="BIZ UDPGothic"/>
                <a:sym typeface="BIZ UDPGothic"/>
              </a:rPr>
              <a:t>curates review material</a:t>
            </a:r>
            <a:r>
              <a:rPr lang="en">
                <a:solidFill>
                  <a:srgbClr val="1D1C1D"/>
                </a:solidFill>
                <a:highlight>
                  <a:srgbClr val="F8F8F8"/>
                </a:highlight>
                <a:latin typeface="BIZ UDPGothic"/>
                <a:ea typeface="BIZ UDPGothic"/>
                <a:cs typeface="BIZ UDPGothic"/>
                <a:sym typeface="BIZ UDPGothic"/>
              </a:rPr>
              <a:t> for your favorite shows, and </a:t>
            </a:r>
            <a:r>
              <a:rPr b="1" lang="en">
                <a:solidFill>
                  <a:srgbClr val="1D1C1D"/>
                </a:solidFill>
                <a:highlight>
                  <a:srgbClr val="F8F8F8"/>
                </a:highlight>
                <a:latin typeface="BIZ UDPGothic"/>
                <a:ea typeface="BIZ UDPGothic"/>
                <a:cs typeface="BIZ UDPGothic"/>
                <a:sym typeface="BIZ UDPGothic"/>
              </a:rPr>
              <a:t>connects you to interest-based communities</a:t>
            </a:r>
            <a:r>
              <a:rPr lang="en">
                <a:solidFill>
                  <a:srgbClr val="1D1C1D"/>
                </a:solidFill>
                <a:highlight>
                  <a:srgbClr val="F8F8F8"/>
                </a:highlight>
                <a:latin typeface="BIZ UDPGothic"/>
                <a:ea typeface="BIZ UDPGothic"/>
                <a:cs typeface="BIZ UDPGothic"/>
                <a:sym typeface="BIZ UDPGothic"/>
              </a:rPr>
              <a:t> of language learners to bond and/or </a:t>
            </a:r>
            <a:r>
              <a:rPr b="1" lang="en">
                <a:solidFill>
                  <a:srgbClr val="1D1C1D"/>
                </a:solidFill>
                <a:highlight>
                  <a:srgbClr val="F8F8F8"/>
                </a:highlight>
                <a:latin typeface="BIZ UDPGothic"/>
                <a:ea typeface="BIZ UDPGothic"/>
                <a:cs typeface="BIZ UDPGothic"/>
                <a:sym typeface="BIZ UDPGothic"/>
              </a:rPr>
              <a:t>compete live with</a:t>
            </a:r>
            <a:r>
              <a:rPr lang="en">
                <a:solidFill>
                  <a:srgbClr val="1D1C1D"/>
                </a:solidFill>
                <a:highlight>
                  <a:srgbClr val="F8F8F8"/>
                </a:highlight>
                <a:latin typeface="BIZ UDPGothic"/>
                <a:ea typeface="BIZ UDPGothic"/>
                <a:cs typeface="BIZ UDPGothic"/>
                <a:sym typeface="BIZ UDPGothic"/>
              </a:rPr>
              <a:t>.</a:t>
            </a:r>
            <a:endParaRPr>
              <a:solidFill>
                <a:srgbClr val="1D1C1D"/>
              </a:solidFill>
              <a:highlight>
                <a:srgbClr val="F8F8F8"/>
              </a:highlight>
              <a:latin typeface="BIZ UDPGothic"/>
              <a:ea typeface="BIZ UDPGothic"/>
              <a:cs typeface="BIZ UDPGothic"/>
              <a:sym typeface="BIZ UDPGothic"/>
            </a:endParaRPr>
          </a:p>
          <a:p>
            <a:pPr indent="0" lvl="0" marL="0" rtl="0" algn="l">
              <a:spcBef>
                <a:spcPts val="3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39"/>
          <p:cNvSpPr txBox="1"/>
          <p:nvPr>
            <p:ph type="title"/>
          </p:nvPr>
        </p:nvSpPr>
        <p:spPr>
          <a:xfrm>
            <a:off x="914150" y="-213561"/>
            <a:ext cx="3519600" cy="154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Mora</a:t>
            </a:r>
            <a:endParaRPr/>
          </a:p>
        </p:txBody>
      </p:sp>
      <p:sp>
        <p:nvSpPr>
          <p:cNvPr id="1308" name="Google Shape;1308;p39"/>
          <p:cNvSpPr txBox="1"/>
          <p:nvPr>
            <p:ph idx="1" type="subTitle"/>
          </p:nvPr>
        </p:nvSpPr>
        <p:spPr>
          <a:xfrm>
            <a:off x="914150" y="1231225"/>
            <a:ext cx="5589600" cy="9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800"/>
              <a:t>More amusement. More acquisition. Mora.</a:t>
            </a:r>
            <a:endParaRPr b="1" i="1" sz="1800"/>
          </a:p>
        </p:txBody>
      </p:sp>
      <p:sp>
        <p:nvSpPr>
          <p:cNvPr id="1309" name="Google Shape;1309;p39"/>
          <p:cNvSpPr txBox="1"/>
          <p:nvPr>
            <p:ph type="title"/>
          </p:nvPr>
        </p:nvSpPr>
        <p:spPr>
          <a:xfrm>
            <a:off x="914150" y="1824922"/>
            <a:ext cx="7239600" cy="1847100"/>
          </a:xfrm>
          <a:prstGeom prst="rect">
            <a:avLst/>
          </a:prstGeom>
        </p:spPr>
        <p:txBody>
          <a:bodyPr anchorCtr="0" anchor="b" bIns="91425" lIns="91425" spcFirstLastPara="1" rIns="91425" wrap="square" tIns="91425">
            <a:spAutoFit/>
          </a:bodyPr>
          <a:lstStyle/>
          <a:p>
            <a:pPr indent="-342900" lvl="0" marL="457200" rtl="0" algn="l">
              <a:spcBef>
                <a:spcPts val="0"/>
              </a:spcBef>
              <a:spcAft>
                <a:spcPts val="0"/>
              </a:spcAft>
              <a:buSzPts val="1800"/>
              <a:buChar char="-"/>
            </a:pPr>
            <a:r>
              <a:rPr b="0" lang="en" sz="1800"/>
              <a:t>Why Mora? Mora is the latin word for pause</a:t>
            </a:r>
            <a:endParaRPr b="0" sz="1800"/>
          </a:p>
          <a:p>
            <a:pPr indent="-342900" lvl="1" marL="914400" rtl="0" algn="l">
              <a:spcBef>
                <a:spcPts val="0"/>
              </a:spcBef>
              <a:spcAft>
                <a:spcPts val="0"/>
              </a:spcAft>
              <a:buSzPts val="1800"/>
              <a:buChar char="-"/>
            </a:pPr>
            <a:r>
              <a:rPr b="0" lang="en" sz="1800"/>
              <a:t>A central feature of our project is that it pauses your entertainment for learning</a:t>
            </a:r>
            <a:endParaRPr b="0" sz="1800"/>
          </a:p>
          <a:p>
            <a:pPr indent="-342900" lvl="1" marL="914400" rtl="0" algn="l">
              <a:spcBef>
                <a:spcPts val="0"/>
              </a:spcBef>
              <a:spcAft>
                <a:spcPts val="0"/>
              </a:spcAft>
              <a:buSzPts val="1800"/>
              <a:buChar char="-"/>
            </a:pPr>
            <a:r>
              <a:rPr b="0" lang="en" sz="1800"/>
              <a:t>Additionally, it seeks to make language learning a “pause” — a restful, restorative activity — </a:t>
            </a:r>
            <a:r>
              <a:rPr b="0" lang="en" sz="1800"/>
              <a:t>the way entertainment is</a:t>
            </a:r>
            <a:endParaRPr b="0"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Media and Technology in Society - Spanish - Foreign Language - 10th grade by Slidesgo Media and Technology in Society - Spanish - Foreign Language - 10th grade by Slidesgo">
  <a:themeElements>
    <a:clrScheme name="Simple Light">
      <a:dk1>
        <a:srgbClr val="3F3F41"/>
      </a:dk1>
      <a:lt1>
        <a:srgbClr val="FAF8F4"/>
      </a:lt1>
      <a:dk2>
        <a:srgbClr val="FABD0B"/>
      </a:dk2>
      <a:lt2>
        <a:srgbClr val="F38212"/>
      </a:lt2>
      <a:accent1>
        <a:srgbClr val="FF70A3"/>
      </a:accent1>
      <a:accent2>
        <a:srgbClr val="B360AE"/>
      </a:accent2>
      <a:accent3>
        <a:srgbClr val="089CF4"/>
      </a:accent3>
      <a:accent4>
        <a:srgbClr val="006CE9"/>
      </a:accent4>
      <a:accent5>
        <a:srgbClr val="5AD283"/>
      </a:accent5>
      <a:accent6>
        <a:srgbClr val="45A056"/>
      </a:accent6>
      <a:hlink>
        <a:srgbClr val="3F3F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